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88" r:id="rId3"/>
    <p:sldId id="276" r:id="rId4"/>
    <p:sldId id="262" r:id="rId5"/>
    <p:sldId id="274" r:id="rId6"/>
    <p:sldId id="271" r:id="rId7"/>
    <p:sldId id="273" r:id="rId8"/>
    <p:sldId id="272" r:id="rId9"/>
    <p:sldId id="275" r:id="rId10"/>
    <p:sldId id="259" r:id="rId11"/>
    <p:sldId id="260" r:id="rId12"/>
    <p:sldId id="263" r:id="rId13"/>
    <p:sldId id="261" r:id="rId14"/>
    <p:sldId id="265" r:id="rId15"/>
    <p:sldId id="267" r:id="rId16"/>
    <p:sldId id="268" r:id="rId17"/>
    <p:sldId id="264" r:id="rId18"/>
    <p:sldId id="266" r:id="rId19"/>
    <p:sldId id="269" r:id="rId20"/>
    <p:sldId id="277" r:id="rId21"/>
    <p:sldId id="270" r:id="rId22"/>
    <p:sldId id="278" r:id="rId23"/>
    <p:sldId id="279" r:id="rId24"/>
    <p:sldId id="284" r:id="rId25"/>
    <p:sldId id="280" r:id="rId26"/>
    <p:sldId id="281" r:id="rId27"/>
    <p:sldId id="282" r:id="rId28"/>
    <p:sldId id="285" r:id="rId29"/>
    <p:sldId id="286" r:id="rId30"/>
    <p:sldId id="287" r:id="rId31"/>
    <p:sldId id="258" r:id="rId32"/>
  </p:sldIdLst>
  <p:sldSz cx="9144000" cy="5143500" type="screen16x9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08AB"/>
    <a:srgbClr val="3FFF3F"/>
    <a:srgbClr val="5BFF8E"/>
    <a:srgbClr val="C1FFD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876" y="-1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91164-9E87-4EC8-BAB8-DE6AF5672C1E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E0E04-ED70-4D61-BAE5-F4AD2525C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529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434409-709E-4DFD-B513-A294FBBBC301}" type="slidenum">
              <a:rPr lang="zh-CN" altLang="en-US" smtClean="0"/>
              <a:pPr/>
              <a:t>28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329015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734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800130-A42C-469E-AAD6-4274B859B8C0}" type="slidenum">
              <a:rPr lang="zh-CN" altLang="en-US" smtClean="0"/>
              <a:pPr/>
              <a:t>29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258756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939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BA26A0F-AA7F-4054-9607-85B7C05D674B}" type="slidenum">
              <a:rPr lang="zh-CN" altLang="en-US" smtClean="0"/>
              <a:pPr/>
              <a:t>30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2369715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27.03.2019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27.03.2019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27.03.2019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27.03.2019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27.03.2019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27.03.2019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27.03.2019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27.03.2019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27.03.2019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27.03.2019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27.03.2019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27.03.2019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lajd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5"/>
            <a:ext cx="9144000" cy="5141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lajd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4"/>
            <a:ext cx="9144000" cy="51404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slajd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slajd aplikacj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3"/>
            <a:ext cx="9144000" cy="5141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grupa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4"/>
            <a:ext cx="9144000" cy="51404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bihuc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grupa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4"/>
            <a:ext cx="9144000" cy="51404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farm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powerminer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grupa 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4"/>
            <a:ext cx="9144000" cy="51404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zdjec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b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grupa bihu zakończeni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4"/>
            <a:ext cx="9144000" cy="51404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bhec wykr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wykorzystanie bhe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miners lege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odel biznesow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9" name="Grupa 18"/>
          <p:cNvGrpSpPr/>
          <p:nvPr/>
        </p:nvGrpSpPr>
        <p:grpSpPr>
          <a:xfrm>
            <a:off x="2285984" y="2500313"/>
            <a:ext cx="1357322" cy="1000132"/>
            <a:chOff x="2285984" y="2500313"/>
            <a:chExt cx="1357322" cy="1000132"/>
          </a:xfrm>
        </p:grpSpPr>
        <p:cxnSp>
          <p:nvCxnSpPr>
            <p:cNvPr id="6" name="Łącznik prosty ze strzałką 5"/>
            <p:cNvCxnSpPr/>
            <p:nvPr/>
          </p:nvCxnSpPr>
          <p:spPr>
            <a:xfrm rot="16200000" flipV="1">
              <a:off x="2607455" y="2607470"/>
              <a:ext cx="1000132" cy="785818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" name="pole tekstowe 6"/>
            <p:cNvSpPr txBox="1"/>
            <p:nvPr/>
          </p:nvSpPr>
          <p:spPr>
            <a:xfrm>
              <a:off x="2285984" y="3000378"/>
              <a:ext cx="13573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dirty="0" smtClean="0">
                  <a:solidFill>
                    <a:schemeClr val="accent5">
                      <a:lumMod val="75000"/>
                    </a:schemeClr>
                  </a:solidFill>
                </a:rPr>
                <a:t>5000 USD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20" name="Grupa 19"/>
          <p:cNvGrpSpPr/>
          <p:nvPr/>
        </p:nvGrpSpPr>
        <p:grpSpPr>
          <a:xfrm>
            <a:off x="3000364" y="2117709"/>
            <a:ext cx="2071702" cy="1311297"/>
            <a:chOff x="3000364" y="2117709"/>
            <a:chExt cx="2071702" cy="1311297"/>
          </a:xfrm>
        </p:grpSpPr>
        <p:cxnSp>
          <p:nvCxnSpPr>
            <p:cNvPr id="9" name="Łącznik prosty ze strzałką 8"/>
            <p:cNvCxnSpPr/>
            <p:nvPr/>
          </p:nvCxnSpPr>
          <p:spPr>
            <a:xfrm rot="16200000" flipH="1">
              <a:off x="2893207" y="2536031"/>
              <a:ext cx="1000132" cy="785818"/>
            </a:xfrm>
            <a:prstGeom prst="straightConnector1">
              <a:avLst/>
            </a:prstGeom>
            <a:ln>
              <a:solidFill>
                <a:srgbClr val="C608AB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pole tekstowe 13"/>
            <p:cNvSpPr txBox="1"/>
            <p:nvPr/>
          </p:nvSpPr>
          <p:spPr>
            <a:xfrm>
              <a:off x="3071802" y="2117709"/>
              <a:ext cx="200026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dirty="0" smtClean="0">
                  <a:solidFill>
                    <a:srgbClr val="C608AB"/>
                  </a:solidFill>
                </a:rPr>
                <a:t>przez 365 dni</a:t>
              </a:r>
            </a:p>
            <a:p>
              <a:pPr algn="ctr"/>
              <a:r>
                <a:rPr lang="pl-PL" sz="1400" dirty="0" smtClean="0">
                  <a:solidFill>
                    <a:srgbClr val="C608AB"/>
                  </a:solidFill>
                </a:rPr>
                <a:t>wypłaca BHEC w zależności od kursu </a:t>
              </a:r>
            </a:p>
            <a:p>
              <a:pPr algn="ctr"/>
              <a:r>
                <a:rPr lang="pl-PL" sz="1400" dirty="0" smtClean="0">
                  <a:solidFill>
                    <a:srgbClr val="C608AB"/>
                  </a:solidFill>
                </a:rPr>
                <a:t>na giełdzie</a:t>
              </a:r>
              <a:endParaRPr lang="en-US" sz="1400" dirty="0">
                <a:solidFill>
                  <a:srgbClr val="C608AB"/>
                </a:solidFill>
              </a:endParaRPr>
            </a:p>
          </p:txBody>
        </p:sp>
      </p:grpSp>
      <p:grpSp>
        <p:nvGrpSpPr>
          <p:cNvPr id="21" name="Grupa 20"/>
          <p:cNvGrpSpPr/>
          <p:nvPr/>
        </p:nvGrpSpPr>
        <p:grpSpPr>
          <a:xfrm>
            <a:off x="1357290" y="3643320"/>
            <a:ext cx="1785950" cy="594658"/>
            <a:chOff x="1357290" y="3643320"/>
            <a:chExt cx="1785950" cy="594658"/>
          </a:xfrm>
        </p:grpSpPr>
        <p:cxnSp>
          <p:nvCxnSpPr>
            <p:cNvPr id="17" name="Łącznik prosty ze strzałką 16"/>
            <p:cNvCxnSpPr/>
            <p:nvPr/>
          </p:nvCxnSpPr>
          <p:spPr>
            <a:xfrm rot="10800000">
              <a:off x="1357290" y="3643320"/>
              <a:ext cx="1785950" cy="1588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pole tekstowe 17"/>
            <p:cNvSpPr txBox="1"/>
            <p:nvPr/>
          </p:nvSpPr>
          <p:spPr>
            <a:xfrm>
              <a:off x="1643042" y="3714758"/>
              <a:ext cx="13573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dirty="0" smtClean="0">
                  <a:solidFill>
                    <a:srgbClr val="00B050"/>
                  </a:solidFill>
                </a:rPr>
                <a:t>sprzedaż BHEC osobom trzecim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3"/>
          <p:cNvGrpSpPr>
            <a:grpSpLocks/>
          </p:cNvGrpSpPr>
          <p:nvPr/>
        </p:nvGrpSpPr>
        <p:grpSpPr bwMode="auto">
          <a:xfrm>
            <a:off x="468313" y="268288"/>
            <a:ext cx="6351587" cy="694983"/>
            <a:chOff x="229646" y="86833"/>
            <a:chExt cx="8466679" cy="927118"/>
          </a:xfrm>
        </p:grpSpPr>
        <p:grpSp>
          <p:nvGrpSpPr>
            <p:cNvPr id="3" name="组合 54"/>
            <p:cNvGrpSpPr>
              <a:grpSpLocks/>
            </p:cNvGrpSpPr>
            <p:nvPr/>
          </p:nvGrpSpPr>
          <p:grpSpPr bwMode="auto">
            <a:xfrm>
              <a:off x="861436" y="86833"/>
              <a:ext cx="7834889" cy="927118"/>
              <a:chOff x="861436" y="86833"/>
              <a:chExt cx="7834889" cy="927118"/>
            </a:xfrm>
          </p:grpSpPr>
          <p:sp>
            <p:nvSpPr>
              <p:cNvPr id="59" name="矩形 58">
                <a:extLst/>
              </p:cNvPr>
              <p:cNvSpPr/>
              <p:nvPr/>
            </p:nvSpPr>
            <p:spPr>
              <a:xfrm>
                <a:off x="862372" y="667096"/>
                <a:ext cx="7833953" cy="34685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en-US" sz="1000" dirty="0">
                    <a:solidFill>
                      <a:srgbClr val="40404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 cost, easy to operate, powerful background support</a:t>
                </a:r>
              </a:p>
            </p:txBody>
          </p:sp>
          <p:sp>
            <p:nvSpPr>
              <p:cNvPr id="54301" name="矩形 59"/>
              <p:cNvSpPr>
                <a:spLocks noChangeArrowheads="1"/>
              </p:cNvSpPr>
              <p:nvPr/>
            </p:nvSpPr>
            <p:spPr bwMode="auto">
              <a:xfrm>
                <a:off x="861436" y="86833"/>
                <a:ext cx="5525904" cy="517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en-US" sz="1600" b="1" dirty="0">
                    <a:solidFill>
                      <a:srgbClr val="404040"/>
                    </a:solidFill>
                    <a:latin typeface="Arial" charset="0"/>
                  </a:rPr>
                  <a:t>Mining </a:t>
                </a:r>
                <a:r>
                  <a:rPr lang="en-US" altLang="en-US" sz="1600" b="1" dirty="0" smtClean="0">
                    <a:solidFill>
                      <a:srgbClr val="404040"/>
                    </a:solidFill>
                    <a:latin typeface="Arial" charset="0"/>
                  </a:rPr>
                  <a:t>game </a:t>
                </a:r>
                <a:r>
                  <a:rPr lang="en-US" altLang="zh-TW" sz="1600" b="1" dirty="0" smtClean="0">
                    <a:solidFill>
                      <a:srgbClr val="404040"/>
                    </a:solidFill>
                    <a:latin typeface="Arial" charset="0"/>
                  </a:rPr>
                  <a:t>-</a:t>
                </a:r>
                <a:r>
                  <a:rPr lang="en-US" altLang="zh-CN" sz="1600" b="1" dirty="0" smtClean="0">
                    <a:solidFill>
                      <a:srgbClr val="404040"/>
                    </a:solidFill>
                    <a:latin typeface="Arial" charset="0"/>
                  </a:rPr>
                  <a:t> </a:t>
                </a:r>
                <a:r>
                  <a:rPr lang="en-US" altLang="zh-TW" sz="1600" b="1" dirty="0">
                    <a:solidFill>
                      <a:srgbClr val="404040"/>
                    </a:solidFill>
                    <a:latin typeface="Arial" charset="0"/>
                  </a:rPr>
                  <a:t>1.</a:t>
                </a:r>
                <a:r>
                  <a:rPr lang="en-US" altLang="zh-CN" sz="1600" b="1" dirty="0">
                    <a:solidFill>
                      <a:srgbClr val="404040"/>
                    </a:solidFill>
                    <a:latin typeface="Arial" charset="0"/>
                  </a:rPr>
                  <a:t> </a:t>
                </a:r>
                <a:r>
                  <a:rPr lang="en-US" altLang="zh-CN" sz="1600" b="1" dirty="0" smtClean="0">
                    <a:solidFill>
                      <a:srgbClr val="404040"/>
                    </a:solidFill>
                    <a:latin typeface="Arial" charset="0"/>
                  </a:rPr>
                  <a:t>Referral</a:t>
                </a:r>
                <a:r>
                  <a:rPr lang="en-US" altLang="en-US" sz="1600" b="1" dirty="0" smtClean="0">
                    <a:solidFill>
                      <a:srgbClr val="404040"/>
                    </a:solidFill>
                    <a:latin typeface="Arial" charset="0"/>
                  </a:rPr>
                  <a:t> </a:t>
                </a:r>
                <a:r>
                  <a:rPr lang="en-US" altLang="en-US" sz="1600" b="1" dirty="0">
                    <a:solidFill>
                      <a:srgbClr val="404040"/>
                    </a:solidFill>
                    <a:latin typeface="Arial" charset="0"/>
                  </a:rPr>
                  <a:t>bonus</a:t>
                </a:r>
              </a:p>
            </p:txBody>
          </p:sp>
        </p:grpSp>
        <p:grpSp>
          <p:nvGrpSpPr>
            <p:cNvPr id="4" name="组合 55"/>
            <p:cNvGrpSpPr>
              <a:grpSpLocks/>
            </p:cNvGrpSpPr>
            <p:nvPr/>
          </p:nvGrpSpPr>
          <p:grpSpPr bwMode="auto">
            <a:xfrm>
              <a:off x="229646" y="253185"/>
              <a:ext cx="543972" cy="600075"/>
              <a:chOff x="0" y="504825"/>
              <a:chExt cx="543972" cy="600075"/>
            </a:xfrm>
          </p:grpSpPr>
          <p:sp>
            <p:nvSpPr>
              <p:cNvPr id="57" name="箭头: V 形 56">
                <a:extLst/>
              </p:cNvPr>
              <p:cNvSpPr/>
              <p:nvPr/>
            </p:nvSpPr>
            <p:spPr>
              <a:xfrm>
                <a:off x="0" y="505775"/>
                <a:ext cx="323769" cy="599324"/>
              </a:xfrm>
              <a:prstGeom prst="chevron">
                <a:avLst>
                  <a:gd name="adj" fmla="val 6600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tx1"/>
                  </a:solidFill>
                  <a:latin typeface="+mn-ea"/>
                </a:endParaRPr>
              </a:p>
            </p:txBody>
          </p:sp>
          <p:sp>
            <p:nvSpPr>
              <p:cNvPr id="58" name="箭头: V 形 57">
                <a:extLst/>
              </p:cNvPr>
              <p:cNvSpPr/>
              <p:nvPr/>
            </p:nvSpPr>
            <p:spPr>
              <a:xfrm>
                <a:off x="220079" y="505775"/>
                <a:ext cx="323769" cy="599324"/>
              </a:xfrm>
              <a:prstGeom prst="chevron">
                <a:avLst>
                  <a:gd name="adj" fmla="val 6600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tx1"/>
                  </a:solidFill>
                  <a:latin typeface="+mn-ea"/>
                </a:endParaRPr>
              </a:p>
            </p:txBody>
          </p:sp>
        </p:grpSp>
      </p:grpSp>
      <p:sp>
        <p:nvSpPr>
          <p:cNvPr id="174" name="圆角矩形 2"/>
          <p:cNvSpPr/>
          <p:nvPr/>
        </p:nvSpPr>
        <p:spPr>
          <a:xfrm>
            <a:off x="593725" y="1074738"/>
            <a:ext cx="7853363" cy="3751262"/>
          </a:xfrm>
          <a:prstGeom prst="roundRect">
            <a:avLst>
              <a:gd name="adj" fmla="val 6469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>
              <a:latin typeface="+mn-ea"/>
            </a:endParaRPr>
          </a:p>
        </p:txBody>
      </p:sp>
      <p:sp>
        <p:nvSpPr>
          <p:cNvPr id="176" name="圆角矩形 21"/>
          <p:cNvSpPr/>
          <p:nvPr/>
        </p:nvSpPr>
        <p:spPr>
          <a:xfrm>
            <a:off x="752475" y="1201738"/>
            <a:ext cx="7372350" cy="3302000"/>
          </a:xfrm>
          <a:prstGeom prst="roundRect">
            <a:avLst>
              <a:gd name="adj" fmla="val 6566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DDDED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>
              <a:latin typeface="+mn-ea"/>
            </a:endParaRPr>
          </a:p>
        </p:txBody>
      </p:sp>
      <p:sp>
        <p:nvSpPr>
          <p:cNvPr id="177" name="TextBox 28"/>
          <p:cNvSpPr txBox="1"/>
          <p:nvPr/>
        </p:nvSpPr>
        <p:spPr>
          <a:xfrm>
            <a:off x="1011954" y="1501953"/>
            <a:ext cx="3526807" cy="34624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>
              <a:defRPr/>
            </a:pPr>
            <a:r>
              <a:rPr lang="en-US" altLang="zh-CN" b="1" kern="0" dirty="0" smtClean="0">
                <a:ln w="18415" cmpd="sng">
                  <a:noFill/>
                  <a:prstDash val="solid"/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en-US" b="1" kern="0" dirty="0" smtClean="0">
                <a:ln w="18415" cmpd="sng">
                  <a:noFill/>
                  <a:prstDash val="solid"/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Referral commission：</a:t>
            </a:r>
            <a:r>
              <a:rPr lang="en-US" altLang="zh-CN" b="1" kern="0" dirty="0">
                <a:ln w="18415" cmpd="sng">
                  <a:noFill/>
                  <a:prstDash val="solid"/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8%</a:t>
            </a:r>
            <a:endParaRPr lang="en-US" altLang="en-US" b="1" kern="0" dirty="0">
              <a:ln w="18415" cmpd="sng">
                <a:noFill/>
                <a:prstDash val="solid"/>
              </a:ln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77" name="TextBox 29"/>
          <p:cNvSpPr txBox="1">
            <a:spLocks noChangeArrowheads="1"/>
          </p:cNvSpPr>
          <p:nvPr/>
        </p:nvSpPr>
        <p:spPr bwMode="auto">
          <a:xfrm>
            <a:off x="1095375" y="1951038"/>
            <a:ext cx="3635375" cy="40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defTabSz="514350"/>
            <a:r>
              <a:rPr lang="en-US" altLang="en-US" sz="1100" dirty="0">
                <a:solidFill>
                  <a:srgbClr val="595959"/>
                </a:solidFill>
                <a:latin typeface="Arial" charset="0"/>
              </a:rPr>
              <a:t>Everyone recommending new members is </a:t>
            </a:r>
            <a:r>
              <a:rPr lang="en-US" altLang="en-US" sz="1100" dirty="0" smtClean="0">
                <a:solidFill>
                  <a:srgbClr val="595959"/>
                </a:solidFill>
                <a:latin typeface="Arial" charset="0"/>
              </a:rPr>
              <a:t>rewarded with</a:t>
            </a:r>
            <a:r>
              <a:rPr lang="en-US" altLang="zh-CN" sz="1100" dirty="0" smtClean="0">
                <a:solidFill>
                  <a:srgbClr val="595959"/>
                </a:solidFill>
                <a:latin typeface="Arial" charset="0"/>
              </a:rPr>
              <a:t> </a:t>
            </a:r>
            <a:r>
              <a:rPr lang="en-US" altLang="zh-TW" sz="1100" dirty="0" smtClean="0">
                <a:solidFill>
                  <a:srgbClr val="595959"/>
                </a:solidFill>
                <a:latin typeface="Arial" charset="0"/>
                <a:ea typeface="PMingLiU" pitchFamily="18" charset="-120"/>
              </a:rPr>
              <a:t>USDT.</a:t>
            </a:r>
            <a:r>
              <a:rPr lang="en-US" altLang="zh-TW" sz="1100" dirty="0">
                <a:solidFill>
                  <a:srgbClr val="595959"/>
                </a:solidFill>
                <a:latin typeface="Arial" charset="0"/>
                <a:ea typeface="PMingLiU" pitchFamily="18" charset="-120"/>
              </a:rPr>
              <a:t>  </a:t>
            </a:r>
            <a:endParaRPr lang="en-US" altLang="en-US" sz="33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54278" name="TextBox 29"/>
          <p:cNvSpPr txBox="1">
            <a:spLocks noChangeArrowheads="1"/>
          </p:cNvSpPr>
          <p:nvPr/>
        </p:nvSpPr>
        <p:spPr bwMode="auto">
          <a:xfrm>
            <a:off x="1096963" y="2297113"/>
            <a:ext cx="3111500" cy="21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defTabSz="514350">
              <a:lnSpc>
                <a:spcPct val="150000"/>
              </a:lnSpc>
            </a:pPr>
            <a:r>
              <a:rPr lang="en-US" altLang="zh-TW" sz="1100" dirty="0">
                <a:solidFill>
                  <a:srgbClr val="595959"/>
                </a:solidFill>
                <a:latin typeface="Arial" charset="0"/>
                <a:ea typeface="PMingLiU" pitchFamily="18" charset="-120"/>
              </a:rPr>
              <a:t>PS:</a:t>
            </a:r>
            <a:r>
              <a:rPr lang="en-US" altLang="zh-CN" sz="1100" dirty="0">
                <a:solidFill>
                  <a:srgbClr val="595959"/>
                </a:solidFill>
                <a:latin typeface="Arial" charset="0"/>
                <a:ea typeface="PMingLiU" pitchFamily="18" charset="-120"/>
              </a:rPr>
              <a:t> </a:t>
            </a:r>
            <a:r>
              <a:rPr lang="en-US" altLang="en-US" sz="1100" dirty="0">
                <a:solidFill>
                  <a:srgbClr val="595959"/>
                </a:solidFill>
                <a:latin typeface="Arial" charset="0"/>
              </a:rPr>
              <a:t>If you </a:t>
            </a:r>
            <a:r>
              <a:rPr lang="en-US" altLang="en-US" sz="1100" dirty="0" smtClean="0">
                <a:solidFill>
                  <a:srgbClr val="595959"/>
                </a:solidFill>
                <a:latin typeface="Arial" charset="0"/>
              </a:rPr>
              <a:t>start with </a:t>
            </a:r>
            <a:r>
              <a:rPr lang="en-US" altLang="zh-TW" sz="1100" dirty="0">
                <a:solidFill>
                  <a:srgbClr val="595959"/>
                </a:solidFill>
                <a:latin typeface="Arial" charset="0"/>
                <a:ea typeface="PMingLiU" pitchFamily="18" charset="-120"/>
              </a:rPr>
              <a:t>USDT </a:t>
            </a:r>
            <a:r>
              <a:rPr lang="en-US" altLang="en-US" sz="1100" dirty="0" smtClean="0">
                <a:solidFill>
                  <a:srgbClr val="595959"/>
                </a:solidFill>
                <a:latin typeface="Arial" charset="0"/>
              </a:rPr>
              <a:t>500, </a:t>
            </a:r>
            <a:r>
              <a:rPr lang="en-US" altLang="en-US" sz="1100" dirty="0">
                <a:solidFill>
                  <a:srgbClr val="595959"/>
                </a:solidFill>
                <a:latin typeface="Arial" charset="0"/>
              </a:rPr>
              <a:t>and </a:t>
            </a:r>
            <a:r>
              <a:rPr lang="en-US" altLang="en-US" sz="1100" dirty="0" smtClean="0">
                <a:solidFill>
                  <a:srgbClr val="595959"/>
                </a:solidFill>
                <a:latin typeface="Arial" charset="0"/>
              </a:rPr>
              <a:t>recommend </a:t>
            </a:r>
            <a:r>
              <a:rPr lang="en-US" altLang="zh-TW" sz="1100" dirty="0" smtClean="0">
                <a:solidFill>
                  <a:srgbClr val="595959"/>
                </a:solidFill>
                <a:latin typeface="Arial" charset="0"/>
                <a:ea typeface="PMingLiU" pitchFamily="18" charset="-120"/>
              </a:rPr>
              <a:t>a </a:t>
            </a:r>
            <a:r>
              <a:rPr lang="en-US" altLang="en-US" sz="1100" dirty="0" smtClean="0">
                <a:solidFill>
                  <a:srgbClr val="595959"/>
                </a:solidFill>
                <a:latin typeface="Arial" charset="0"/>
              </a:rPr>
              <a:t>member with </a:t>
            </a:r>
            <a:r>
              <a:rPr lang="en-US" altLang="zh-TW" sz="1100" dirty="0">
                <a:solidFill>
                  <a:srgbClr val="595959"/>
                </a:solidFill>
                <a:latin typeface="Arial" charset="0"/>
                <a:ea typeface="PMingLiU" pitchFamily="18" charset="-120"/>
              </a:rPr>
              <a:t>above USDT </a:t>
            </a:r>
            <a:r>
              <a:rPr lang="en-US" altLang="zh-TW" sz="1100" dirty="0" smtClean="0">
                <a:solidFill>
                  <a:srgbClr val="595959"/>
                </a:solidFill>
                <a:latin typeface="Arial" charset="0"/>
                <a:ea typeface="PMingLiU" pitchFamily="18" charset="-120"/>
              </a:rPr>
              <a:t>2000</a:t>
            </a:r>
            <a:r>
              <a:rPr lang="en-US" altLang="en-US" sz="1100" dirty="0" smtClean="0">
                <a:solidFill>
                  <a:srgbClr val="595959"/>
                </a:solidFill>
                <a:latin typeface="Arial" charset="0"/>
              </a:rPr>
              <a:t>, </a:t>
            </a:r>
            <a:r>
              <a:rPr lang="en-US" altLang="en-US" sz="1100" dirty="0">
                <a:solidFill>
                  <a:srgbClr val="595959"/>
                </a:solidFill>
                <a:latin typeface="Arial" charset="0"/>
              </a:rPr>
              <a:t>you can get</a:t>
            </a:r>
            <a:r>
              <a:rPr lang="en-US" altLang="zh-CN" sz="1100" dirty="0">
                <a:solidFill>
                  <a:srgbClr val="595959"/>
                </a:solidFill>
                <a:latin typeface="Arial" charset="0"/>
              </a:rPr>
              <a:t> </a:t>
            </a:r>
            <a:r>
              <a:rPr lang="en-US" altLang="zh-TW" sz="1100" dirty="0">
                <a:solidFill>
                  <a:srgbClr val="595959"/>
                </a:solidFill>
                <a:latin typeface="Arial" charset="0"/>
                <a:ea typeface="PMingLiU" pitchFamily="18" charset="-120"/>
              </a:rPr>
              <a:t>500</a:t>
            </a:r>
            <a:r>
              <a:rPr lang="en-US" altLang="en-US" sz="1100" dirty="0">
                <a:solidFill>
                  <a:srgbClr val="595959"/>
                </a:solidFill>
                <a:latin typeface="Arial" charset="0"/>
              </a:rPr>
              <a:t>*</a:t>
            </a:r>
            <a:r>
              <a:rPr lang="en-US" altLang="zh-TW" sz="1100" dirty="0">
                <a:solidFill>
                  <a:srgbClr val="595959"/>
                </a:solidFill>
                <a:latin typeface="Arial" charset="0"/>
                <a:ea typeface="PMingLiU" pitchFamily="18" charset="-120"/>
              </a:rPr>
              <a:t>8%</a:t>
            </a:r>
            <a:r>
              <a:rPr lang="en-US" altLang="en-US" sz="1100" dirty="0">
                <a:solidFill>
                  <a:srgbClr val="595959"/>
                </a:solidFill>
                <a:latin typeface="Arial" charset="0"/>
              </a:rPr>
              <a:t>; if you </a:t>
            </a:r>
            <a:r>
              <a:rPr lang="en-US" altLang="en-US" sz="1100" dirty="0" smtClean="0">
                <a:solidFill>
                  <a:srgbClr val="595959"/>
                </a:solidFill>
                <a:latin typeface="Arial" charset="0"/>
              </a:rPr>
              <a:t>start with</a:t>
            </a:r>
            <a:r>
              <a:rPr lang="en-US" altLang="zh-TW" sz="1100" dirty="0">
                <a:solidFill>
                  <a:srgbClr val="595959"/>
                </a:solidFill>
                <a:latin typeface="Arial" charset="0"/>
                <a:ea typeface="PMingLiU" pitchFamily="18" charset="-120"/>
              </a:rPr>
              <a:t> USDT</a:t>
            </a:r>
            <a:r>
              <a:rPr lang="en-US" altLang="zh-CN" sz="1100" dirty="0" smtClean="0">
                <a:solidFill>
                  <a:srgbClr val="595959"/>
                </a:solidFill>
                <a:latin typeface="Arial" charset="0"/>
              </a:rPr>
              <a:t> </a:t>
            </a:r>
            <a:r>
              <a:rPr lang="en-US" altLang="zh-TW" sz="1100" dirty="0">
                <a:solidFill>
                  <a:srgbClr val="595959"/>
                </a:solidFill>
                <a:latin typeface="Arial" charset="0"/>
                <a:ea typeface="PMingLiU" pitchFamily="18" charset="-120"/>
              </a:rPr>
              <a:t>2000</a:t>
            </a:r>
            <a:r>
              <a:rPr lang="en-US" altLang="en-US" sz="1100" dirty="0">
                <a:solidFill>
                  <a:srgbClr val="595959"/>
                </a:solidFill>
                <a:latin typeface="Arial" charset="0"/>
              </a:rPr>
              <a:t>, and </a:t>
            </a:r>
            <a:r>
              <a:rPr lang="en-US" altLang="en-US" sz="1100" dirty="0" smtClean="0">
                <a:solidFill>
                  <a:srgbClr val="595959"/>
                </a:solidFill>
                <a:latin typeface="Arial" charset="0"/>
              </a:rPr>
              <a:t>recommend </a:t>
            </a:r>
            <a:r>
              <a:rPr lang="en-US" altLang="zh-TW" sz="1100" dirty="0">
                <a:solidFill>
                  <a:srgbClr val="595959"/>
                </a:solidFill>
                <a:latin typeface="Arial" charset="0"/>
                <a:ea typeface="PMingLiU" pitchFamily="18" charset="-120"/>
              </a:rPr>
              <a:t>a </a:t>
            </a:r>
            <a:r>
              <a:rPr lang="en-US" altLang="en-US" sz="1100" dirty="0">
                <a:solidFill>
                  <a:srgbClr val="595959"/>
                </a:solidFill>
                <a:latin typeface="Arial" charset="0"/>
              </a:rPr>
              <a:t>member with </a:t>
            </a:r>
            <a:r>
              <a:rPr lang="en-US" altLang="zh-TW" sz="1100" dirty="0">
                <a:solidFill>
                  <a:srgbClr val="595959"/>
                </a:solidFill>
                <a:latin typeface="Arial" charset="0"/>
                <a:ea typeface="PMingLiU" pitchFamily="18" charset="-120"/>
              </a:rPr>
              <a:t>above USDT </a:t>
            </a:r>
            <a:r>
              <a:rPr lang="en-US" altLang="zh-TW" sz="1100" dirty="0" smtClean="0">
                <a:solidFill>
                  <a:srgbClr val="595959"/>
                </a:solidFill>
                <a:latin typeface="Arial" charset="0"/>
                <a:ea typeface="PMingLiU" pitchFamily="18" charset="-120"/>
              </a:rPr>
              <a:t>5000</a:t>
            </a:r>
            <a:r>
              <a:rPr lang="en-US" altLang="en-US" sz="1100" dirty="0" smtClean="0">
                <a:solidFill>
                  <a:srgbClr val="595959"/>
                </a:solidFill>
                <a:latin typeface="Arial" charset="0"/>
              </a:rPr>
              <a:t>, </a:t>
            </a:r>
            <a:r>
              <a:rPr lang="en-US" altLang="en-US" sz="1100" dirty="0">
                <a:solidFill>
                  <a:srgbClr val="595959"/>
                </a:solidFill>
                <a:latin typeface="Arial" charset="0"/>
              </a:rPr>
              <a:t>you can get</a:t>
            </a:r>
            <a:r>
              <a:rPr lang="en-US" altLang="zh-CN" sz="1100" dirty="0">
                <a:solidFill>
                  <a:srgbClr val="595959"/>
                </a:solidFill>
                <a:latin typeface="Arial" charset="0"/>
              </a:rPr>
              <a:t> </a:t>
            </a:r>
            <a:r>
              <a:rPr lang="en-US" altLang="zh-TW" sz="1100" dirty="0">
                <a:solidFill>
                  <a:srgbClr val="595959"/>
                </a:solidFill>
                <a:latin typeface="Arial" charset="0"/>
                <a:ea typeface="PMingLiU" pitchFamily="18" charset="-120"/>
              </a:rPr>
              <a:t>2000</a:t>
            </a:r>
            <a:r>
              <a:rPr lang="en-US" altLang="en-US" sz="1100" dirty="0">
                <a:solidFill>
                  <a:srgbClr val="595959"/>
                </a:solidFill>
                <a:latin typeface="Arial" charset="0"/>
              </a:rPr>
              <a:t>*</a:t>
            </a:r>
            <a:r>
              <a:rPr lang="en-US" altLang="zh-TW" sz="1100" dirty="0">
                <a:solidFill>
                  <a:srgbClr val="595959"/>
                </a:solidFill>
                <a:latin typeface="Arial" charset="0"/>
                <a:ea typeface="PMingLiU" pitchFamily="18" charset="-120"/>
              </a:rPr>
              <a:t>8</a:t>
            </a:r>
            <a:r>
              <a:rPr lang="en-US" altLang="zh-TW" sz="1100" dirty="0" smtClean="0">
                <a:solidFill>
                  <a:srgbClr val="595959"/>
                </a:solidFill>
                <a:latin typeface="Arial" charset="0"/>
                <a:ea typeface="PMingLiU" pitchFamily="18" charset="-120"/>
              </a:rPr>
              <a:t>%</a:t>
            </a:r>
            <a:r>
              <a:rPr lang="en-US" altLang="en-US" sz="1100" dirty="0" smtClean="0">
                <a:solidFill>
                  <a:srgbClr val="595959"/>
                </a:solidFill>
                <a:latin typeface="Arial" charset="0"/>
              </a:rPr>
              <a:t>. If you want to upgrade, you need to start with a higher option, i.e., you can’t just purchase another </a:t>
            </a:r>
            <a:r>
              <a:rPr lang="en-US" altLang="zh-TW" sz="1100" dirty="0">
                <a:solidFill>
                  <a:srgbClr val="595959"/>
                </a:solidFill>
                <a:latin typeface="Arial" charset="0"/>
                <a:ea typeface="PMingLiU" pitchFamily="18" charset="-120"/>
              </a:rPr>
              <a:t>USDT </a:t>
            </a:r>
            <a:r>
              <a:rPr lang="en-US" altLang="en-US" sz="1100" dirty="0" smtClean="0">
                <a:solidFill>
                  <a:srgbClr val="595959"/>
                </a:solidFill>
                <a:latin typeface="Arial" charset="0"/>
              </a:rPr>
              <a:t>1500 to upgrade from 500 to 2000.</a:t>
            </a:r>
            <a:endParaRPr lang="en-US" altLang="zh-TW" sz="1100" dirty="0">
              <a:solidFill>
                <a:srgbClr val="595959"/>
              </a:solidFill>
              <a:latin typeface="Arial" charset="0"/>
              <a:ea typeface="PMingLiU" pitchFamily="18" charset="-120"/>
            </a:endParaRPr>
          </a:p>
        </p:txBody>
      </p:sp>
      <p:grpSp>
        <p:nvGrpSpPr>
          <p:cNvPr id="5" name="Group 43"/>
          <p:cNvGrpSpPr/>
          <p:nvPr/>
        </p:nvGrpSpPr>
        <p:grpSpPr>
          <a:xfrm>
            <a:off x="4102336" y="3612140"/>
            <a:ext cx="2717692" cy="809898"/>
            <a:chOff x="3916953" y="3487298"/>
            <a:chExt cx="2092989" cy="623731"/>
          </a:xfrm>
          <a:effectLst>
            <a:outerShdw blurRad="304800" dist="127000" dir="3780000" sx="93000" sy="93000" algn="t" rotWithShape="0">
              <a:prstClr val="black">
                <a:alpha val="40000"/>
              </a:prstClr>
            </a:outerShdw>
          </a:effectLst>
        </p:grpSpPr>
        <p:sp>
          <p:nvSpPr>
            <p:cNvPr id="20" name="Shape 2301"/>
            <p:cNvSpPr/>
            <p:nvPr/>
          </p:nvSpPr>
          <p:spPr>
            <a:xfrm>
              <a:off x="3916953" y="3553454"/>
              <a:ext cx="1334323" cy="55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598"/>
                  </a:moveTo>
                  <a:lnTo>
                    <a:pt x="20941" y="8800"/>
                  </a:lnTo>
                  <a:lnTo>
                    <a:pt x="2410" y="0"/>
                  </a:lnTo>
                  <a:lnTo>
                    <a:pt x="0" y="11344"/>
                  </a:lnTo>
                  <a:lnTo>
                    <a:pt x="21598" y="21600"/>
                  </a:lnTo>
                  <a:cubicBezTo>
                    <a:pt x="21598" y="21600"/>
                    <a:pt x="21600" y="21598"/>
                    <a:pt x="21600" y="215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>
              <a:noFill/>
              <a:miter lim="400000"/>
            </a:ln>
            <a:effectLst/>
          </p:spPr>
          <p:txBody>
            <a:bodyPr lIns="38100" tIns="38100" rIns="38100" bIns="38100" anchor="ctr"/>
            <a:lstStyle/>
            <a:p>
              <a:pPr algn="ctr" defTabSz="3429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7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Lato" charset="0"/>
                <a:ea typeface="Lato" charset="0"/>
                <a:cs typeface="Lato" charset="0"/>
                <a:sym typeface="Gill Sans"/>
              </a:endParaRPr>
            </a:p>
          </p:txBody>
        </p:sp>
        <p:sp>
          <p:nvSpPr>
            <p:cNvPr id="21" name="Shape 2302"/>
            <p:cNvSpPr/>
            <p:nvPr/>
          </p:nvSpPr>
          <p:spPr>
            <a:xfrm>
              <a:off x="5208270" y="3553454"/>
              <a:ext cx="801672" cy="557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796"/>
                  </a:moveTo>
                  <a:lnTo>
                    <a:pt x="1097" y="21600"/>
                  </a:lnTo>
                  <a:lnTo>
                    <a:pt x="21600" y="11339"/>
                  </a:lnTo>
                  <a:lnTo>
                    <a:pt x="17593" y="0"/>
                  </a:lnTo>
                  <a:lnTo>
                    <a:pt x="10" y="8799"/>
                  </a:lnTo>
                  <a:cubicBezTo>
                    <a:pt x="10" y="8799"/>
                    <a:pt x="0" y="8796"/>
                    <a:pt x="0" y="879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/>
                </a:gs>
                <a:gs pos="0">
                  <a:schemeClr val="accent2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  <a:ln w="12700" cap="flat">
              <a:noFill/>
              <a:miter lim="400000"/>
            </a:ln>
            <a:effectLst/>
          </p:spPr>
          <p:txBody>
            <a:bodyPr lIns="38100" tIns="38100" rIns="38100" bIns="38100" anchor="ctr"/>
            <a:lstStyle/>
            <a:p>
              <a:pPr algn="ctr" defTabSz="3429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7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Lato" charset="0"/>
                <a:ea typeface="Lato" charset="0"/>
                <a:cs typeface="Lato" charset="0"/>
                <a:sym typeface="Gill Sans"/>
              </a:endParaRPr>
            </a:p>
          </p:txBody>
        </p:sp>
        <p:sp>
          <p:nvSpPr>
            <p:cNvPr id="22" name="Shape 2303"/>
            <p:cNvSpPr/>
            <p:nvPr/>
          </p:nvSpPr>
          <p:spPr>
            <a:xfrm>
              <a:off x="4068742" y="3487298"/>
              <a:ext cx="1797686" cy="296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071"/>
                  </a:moveTo>
                  <a:lnTo>
                    <a:pt x="13755" y="21595"/>
                  </a:lnTo>
                  <a:lnTo>
                    <a:pt x="13759" y="21600"/>
                  </a:lnTo>
                  <a:lnTo>
                    <a:pt x="21600" y="5084"/>
                  </a:lnTo>
                  <a:lnTo>
                    <a:pt x="11723" y="0"/>
                  </a:lnTo>
                  <a:cubicBezTo>
                    <a:pt x="11723" y="0"/>
                    <a:pt x="0" y="5071"/>
                    <a:pt x="0" y="5071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lIns="38100" tIns="38100" rIns="38100" bIns="38100" anchor="ctr"/>
            <a:lstStyle/>
            <a:p>
              <a:pPr algn="ctr" defTabSz="3429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7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Lato" charset="0"/>
                <a:ea typeface="Lato" charset="0"/>
                <a:cs typeface="Lato" charset="0"/>
                <a:sym typeface="Gill Sans"/>
              </a:endParaRPr>
            </a:p>
          </p:txBody>
        </p:sp>
      </p:grpSp>
      <p:grpSp>
        <p:nvGrpSpPr>
          <p:cNvPr id="6" name="Group 48"/>
          <p:cNvGrpSpPr/>
          <p:nvPr/>
        </p:nvGrpSpPr>
        <p:grpSpPr>
          <a:xfrm>
            <a:off x="4341666" y="3108592"/>
            <a:ext cx="2253134" cy="782308"/>
            <a:chOff x="4101269" y="3113244"/>
            <a:chExt cx="1735217" cy="602483"/>
          </a:xfrm>
          <a:effectLst>
            <a:outerShdw blurRad="304800" dist="127000" dir="3780000" sx="93000" sy="93000" algn="t" rotWithShape="0">
              <a:prstClr val="black">
                <a:alpha val="40000"/>
              </a:prstClr>
            </a:outerShdw>
          </a:effectLst>
        </p:grpSpPr>
        <p:sp>
          <p:nvSpPr>
            <p:cNvPr id="24" name="Shape 2307"/>
            <p:cNvSpPr/>
            <p:nvPr/>
          </p:nvSpPr>
          <p:spPr>
            <a:xfrm>
              <a:off x="4101269" y="3195664"/>
              <a:ext cx="1105725" cy="519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84" y="7507"/>
                  </a:moveTo>
                  <a:lnTo>
                    <a:pt x="20774" y="7514"/>
                  </a:lnTo>
                  <a:lnTo>
                    <a:pt x="2980" y="0"/>
                  </a:lnTo>
                  <a:lnTo>
                    <a:pt x="0" y="12478"/>
                  </a:lnTo>
                  <a:lnTo>
                    <a:pt x="21600" y="21600"/>
                  </a:lnTo>
                  <a:cubicBezTo>
                    <a:pt x="21600" y="21600"/>
                    <a:pt x="20784" y="7507"/>
                    <a:pt x="20784" y="7507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3">
                    <a:lumMod val="75000"/>
                  </a:schemeClr>
                </a:gs>
                <a:gs pos="0">
                  <a:schemeClr val="accent3"/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>
              <a:noFill/>
              <a:miter lim="400000"/>
            </a:ln>
            <a:effectLst/>
          </p:spPr>
          <p:txBody>
            <a:bodyPr lIns="38100" tIns="38100" rIns="38100" bIns="38100" anchor="ctr"/>
            <a:lstStyle/>
            <a:p>
              <a:pPr algn="ctr" defTabSz="3429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7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Lato" charset="0"/>
                <a:ea typeface="Lato" charset="0"/>
                <a:cs typeface="Lato" charset="0"/>
                <a:sym typeface="Gill Sans"/>
              </a:endParaRPr>
            </a:p>
          </p:txBody>
        </p:sp>
        <p:sp>
          <p:nvSpPr>
            <p:cNvPr id="25" name="Shape 2308"/>
            <p:cNvSpPr/>
            <p:nvPr/>
          </p:nvSpPr>
          <p:spPr>
            <a:xfrm>
              <a:off x="5163797" y="3195664"/>
              <a:ext cx="672689" cy="520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1" y="21590"/>
                  </a:moveTo>
                  <a:lnTo>
                    <a:pt x="1382" y="21600"/>
                  </a:lnTo>
                  <a:lnTo>
                    <a:pt x="21600" y="12501"/>
                  </a:lnTo>
                  <a:lnTo>
                    <a:pt x="16687" y="0"/>
                  </a:lnTo>
                  <a:lnTo>
                    <a:pt x="0" y="7510"/>
                  </a:lnTo>
                  <a:cubicBezTo>
                    <a:pt x="0" y="7510"/>
                    <a:pt x="1341" y="21590"/>
                    <a:pt x="1341" y="2159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3"/>
                </a:gs>
                <a:gs pos="0">
                  <a:schemeClr val="accent3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  <a:ln w="12700" cap="flat">
              <a:noFill/>
              <a:miter lim="400000"/>
            </a:ln>
            <a:effectLst/>
          </p:spPr>
          <p:txBody>
            <a:bodyPr lIns="38100" tIns="38100" rIns="38100" bIns="38100" anchor="ctr"/>
            <a:lstStyle/>
            <a:p>
              <a:pPr algn="ctr" defTabSz="3429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7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Lato" charset="0"/>
                <a:ea typeface="Lato" charset="0"/>
                <a:cs typeface="Lato" charset="0"/>
                <a:sym typeface="Gill Sans"/>
              </a:endParaRPr>
            </a:p>
          </p:txBody>
        </p:sp>
        <p:sp>
          <p:nvSpPr>
            <p:cNvPr id="26" name="Shape 2309"/>
            <p:cNvSpPr/>
            <p:nvPr/>
          </p:nvSpPr>
          <p:spPr>
            <a:xfrm>
              <a:off x="4253059" y="3113244"/>
              <a:ext cx="1431066" cy="267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006"/>
                  </a:moveTo>
                  <a:lnTo>
                    <a:pt x="13748" y="21600"/>
                  </a:lnTo>
                  <a:lnTo>
                    <a:pt x="13756" y="21586"/>
                  </a:lnTo>
                  <a:lnTo>
                    <a:pt x="21600" y="6986"/>
                  </a:lnTo>
                  <a:lnTo>
                    <a:pt x="11085" y="0"/>
                  </a:lnTo>
                  <a:cubicBezTo>
                    <a:pt x="11085" y="0"/>
                    <a:pt x="0" y="7006"/>
                    <a:pt x="0" y="7006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lIns="38100" tIns="38100" rIns="38100" bIns="38100" anchor="ctr"/>
            <a:lstStyle/>
            <a:p>
              <a:pPr algn="ctr" defTabSz="3429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7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Lato" charset="0"/>
                <a:ea typeface="Lato" charset="0"/>
                <a:cs typeface="Lato" charset="0"/>
                <a:sym typeface="Gill Sans"/>
              </a:endParaRPr>
            </a:p>
          </p:txBody>
        </p:sp>
      </p:grpSp>
      <p:grpSp>
        <p:nvGrpSpPr>
          <p:cNvPr id="7" name="Group 53"/>
          <p:cNvGrpSpPr/>
          <p:nvPr/>
        </p:nvGrpSpPr>
        <p:grpSpPr>
          <a:xfrm>
            <a:off x="4580995" y="2565149"/>
            <a:ext cx="1774661" cy="776515"/>
            <a:chOff x="4285584" y="2712085"/>
            <a:chExt cx="1366728" cy="598022"/>
          </a:xfrm>
          <a:effectLst>
            <a:outerShdw blurRad="304800" dist="127000" dir="3780000" sx="93000" sy="93000" algn="t" rotWithShape="0">
              <a:prstClr val="black">
                <a:alpha val="40000"/>
              </a:prstClr>
            </a:outerShdw>
          </a:effectLst>
        </p:grpSpPr>
        <p:sp>
          <p:nvSpPr>
            <p:cNvPr id="28" name="Shape 2313"/>
            <p:cNvSpPr/>
            <p:nvPr/>
          </p:nvSpPr>
          <p:spPr>
            <a:xfrm>
              <a:off x="4285584" y="2766295"/>
              <a:ext cx="871007" cy="54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586"/>
                  </a:moveTo>
                  <a:lnTo>
                    <a:pt x="20322" y="4972"/>
                  </a:lnTo>
                  <a:lnTo>
                    <a:pt x="4679" y="0"/>
                  </a:lnTo>
                  <a:lnTo>
                    <a:pt x="0" y="14743"/>
                  </a:lnTo>
                  <a:lnTo>
                    <a:pt x="21574" y="21600"/>
                  </a:lnTo>
                  <a:cubicBezTo>
                    <a:pt x="21574" y="21600"/>
                    <a:pt x="21600" y="21586"/>
                    <a:pt x="21600" y="2158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>
              <a:noFill/>
              <a:miter lim="400000"/>
            </a:ln>
            <a:effectLst/>
          </p:spPr>
          <p:txBody>
            <a:bodyPr lIns="38100" tIns="38100" rIns="38100" bIns="38100" anchor="ctr"/>
            <a:lstStyle/>
            <a:p>
              <a:pPr algn="ctr" defTabSz="3429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7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Lato" charset="0"/>
                <a:ea typeface="Lato" charset="0"/>
                <a:cs typeface="Lato" charset="0"/>
                <a:sym typeface="Gill Sans"/>
              </a:endParaRPr>
            </a:p>
          </p:txBody>
        </p:sp>
        <p:sp>
          <p:nvSpPr>
            <p:cNvPr id="29" name="Shape 2314"/>
            <p:cNvSpPr/>
            <p:nvPr/>
          </p:nvSpPr>
          <p:spPr>
            <a:xfrm>
              <a:off x="5104165" y="2766295"/>
              <a:ext cx="548147" cy="543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974"/>
                  </a:moveTo>
                  <a:lnTo>
                    <a:pt x="2031" y="21600"/>
                  </a:lnTo>
                  <a:lnTo>
                    <a:pt x="21600" y="14732"/>
                  </a:lnTo>
                  <a:lnTo>
                    <a:pt x="14176" y="0"/>
                  </a:lnTo>
                  <a:lnTo>
                    <a:pt x="3" y="4975"/>
                  </a:lnTo>
                  <a:cubicBezTo>
                    <a:pt x="3" y="4975"/>
                    <a:pt x="0" y="4974"/>
                    <a:pt x="0" y="4974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4"/>
                </a:gs>
                <a:gs pos="0">
                  <a:schemeClr val="accent4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  <a:ln w="12700" cap="flat">
              <a:noFill/>
              <a:miter lim="400000"/>
            </a:ln>
            <a:effectLst/>
          </p:spPr>
          <p:txBody>
            <a:bodyPr lIns="38100" tIns="38100" rIns="38100" bIns="38100" anchor="ctr"/>
            <a:lstStyle/>
            <a:p>
              <a:pPr algn="ctr" defTabSz="3429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7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Lato" charset="0"/>
                <a:ea typeface="Lato" charset="0"/>
                <a:cs typeface="Lato" charset="0"/>
                <a:sym typeface="Gill Sans"/>
              </a:endParaRPr>
            </a:p>
          </p:txBody>
        </p:sp>
        <p:sp>
          <p:nvSpPr>
            <p:cNvPr id="30" name="Shape 2315"/>
            <p:cNvSpPr/>
            <p:nvPr/>
          </p:nvSpPr>
          <p:spPr>
            <a:xfrm>
              <a:off x="4469900" y="2712085"/>
              <a:ext cx="990530" cy="178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467"/>
                  </a:moveTo>
                  <a:lnTo>
                    <a:pt x="13755" y="21598"/>
                  </a:lnTo>
                  <a:lnTo>
                    <a:pt x="13757" y="21600"/>
                  </a:lnTo>
                  <a:lnTo>
                    <a:pt x="21600" y="6471"/>
                  </a:lnTo>
                  <a:lnTo>
                    <a:pt x="10798" y="0"/>
                  </a:lnTo>
                  <a:cubicBezTo>
                    <a:pt x="10798" y="0"/>
                    <a:pt x="0" y="6467"/>
                    <a:pt x="0" y="6467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lIns="38100" tIns="38100" rIns="38100" bIns="38100" anchor="ctr"/>
            <a:lstStyle/>
            <a:p>
              <a:pPr algn="ctr" defTabSz="3429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7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Lato" charset="0"/>
                <a:ea typeface="Lato" charset="0"/>
                <a:cs typeface="Lato" charset="0"/>
                <a:sym typeface="Gill Sans"/>
              </a:endParaRPr>
            </a:p>
          </p:txBody>
        </p:sp>
      </p:grpSp>
      <p:grpSp>
        <p:nvGrpSpPr>
          <p:cNvPr id="8" name="Group 58"/>
          <p:cNvGrpSpPr/>
          <p:nvPr/>
        </p:nvGrpSpPr>
        <p:grpSpPr>
          <a:xfrm>
            <a:off x="4862559" y="1350646"/>
            <a:ext cx="1209163" cy="1340549"/>
            <a:chOff x="2644969" y="1790504"/>
            <a:chExt cx="931219" cy="1032404"/>
          </a:xfrm>
          <a:effectLst>
            <a:outerShdw blurRad="304800" dist="127000" dir="3780000" sx="93000" sy="93000" algn="t" rotWithShape="0">
              <a:prstClr val="black">
                <a:alpha val="40000"/>
              </a:prstClr>
            </a:outerShdw>
          </a:effectLst>
        </p:grpSpPr>
        <p:sp>
          <p:nvSpPr>
            <p:cNvPr id="32" name="Shape 2319"/>
            <p:cNvSpPr/>
            <p:nvPr/>
          </p:nvSpPr>
          <p:spPr>
            <a:xfrm>
              <a:off x="2644969" y="1790504"/>
              <a:ext cx="592291" cy="1032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599"/>
                  </a:moveTo>
                  <a:lnTo>
                    <a:pt x="16960" y="0"/>
                  </a:lnTo>
                  <a:lnTo>
                    <a:pt x="0" y="19142"/>
                  </a:lnTo>
                  <a:lnTo>
                    <a:pt x="21594" y="21600"/>
                  </a:lnTo>
                  <a:cubicBezTo>
                    <a:pt x="21594" y="21600"/>
                    <a:pt x="21600" y="21599"/>
                    <a:pt x="21600" y="2159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accent5">
                    <a:lumMod val="75000"/>
                  </a:schemeClr>
                </a:gs>
              </a:gsLst>
              <a:path path="shape">
                <a:fillToRect l="43552" t="22844" r="56447" b="77155"/>
              </a:path>
            </a:gradFill>
            <a:ln w="12700" cap="flat">
              <a:noFill/>
              <a:miter lim="400000"/>
            </a:ln>
            <a:effectLst/>
          </p:spPr>
          <p:txBody>
            <a:bodyPr lIns="38100" tIns="38100" rIns="38100" bIns="38100" anchor="ctr"/>
            <a:lstStyle/>
            <a:p>
              <a:pPr algn="ctr" defTabSz="3429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7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Lato" charset="0"/>
                <a:ea typeface="Lato" charset="0"/>
                <a:cs typeface="Lato" charset="0"/>
                <a:sym typeface="Gill Sans"/>
              </a:endParaRPr>
            </a:p>
          </p:txBody>
        </p:sp>
        <p:sp>
          <p:nvSpPr>
            <p:cNvPr id="33" name="Shape 2320"/>
            <p:cNvSpPr/>
            <p:nvPr/>
          </p:nvSpPr>
          <p:spPr>
            <a:xfrm>
              <a:off x="3111180" y="1790504"/>
              <a:ext cx="465008" cy="10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141"/>
                  </a:moveTo>
                  <a:lnTo>
                    <a:pt x="0" y="0"/>
                  </a:lnTo>
                  <a:lnTo>
                    <a:pt x="5911" y="21600"/>
                  </a:lnTo>
                  <a:cubicBezTo>
                    <a:pt x="5911" y="21600"/>
                    <a:pt x="21600" y="19141"/>
                    <a:pt x="21600" y="19141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5"/>
                </a:gs>
                <a:gs pos="0">
                  <a:schemeClr val="accent5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  <a:ln w="12700" cap="flat">
              <a:noFill/>
              <a:miter lim="400000"/>
            </a:ln>
            <a:effectLst/>
          </p:spPr>
          <p:txBody>
            <a:bodyPr lIns="38100" tIns="38100" rIns="38100" bIns="38100" anchor="ctr"/>
            <a:lstStyle/>
            <a:p>
              <a:pPr algn="ctr" defTabSz="342900">
                <a:defRPr sz="3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7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Lato" charset="0"/>
                <a:ea typeface="Lato" charset="0"/>
                <a:cs typeface="Lato" charset="0"/>
                <a:sym typeface="Gill Sans"/>
              </a:endParaRPr>
            </a:p>
          </p:txBody>
        </p:sp>
      </p:grpSp>
      <p:cxnSp>
        <p:nvCxnSpPr>
          <p:cNvPr id="34" name="Straight Connector 112"/>
          <p:cNvCxnSpPr/>
          <p:nvPr/>
        </p:nvCxnSpPr>
        <p:spPr>
          <a:xfrm>
            <a:off x="5810250" y="1328738"/>
            <a:ext cx="1352550" cy="2860675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113"/>
          <p:cNvSpPr/>
          <p:nvPr/>
        </p:nvSpPr>
        <p:spPr>
          <a:xfrm>
            <a:off x="6054725" y="1901825"/>
            <a:ext cx="138113" cy="139700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Oval 114"/>
          <p:cNvSpPr/>
          <p:nvPr/>
        </p:nvSpPr>
        <p:spPr>
          <a:xfrm>
            <a:off x="6386513" y="2620963"/>
            <a:ext cx="139700" cy="139700"/>
          </a:xfrm>
          <a:prstGeom prst="ellipse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Oval 115"/>
          <p:cNvSpPr/>
          <p:nvPr/>
        </p:nvSpPr>
        <p:spPr>
          <a:xfrm>
            <a:off x="6664325" y="3184525"/>
            <a:ext cx="139700" cy="139700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Oval 116"/>
          <p:cNvSpPr/>
          <p:nvPr/>
        </p:nvSpPr>
        <p:spPr>
          <a:xfrm>
            <a:off x="6900863" y="3738563"/>
            <a:ext cx="138112" cy="1397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288" name="TextBox 120"/>
          <p:cNvSpPr txBox="1">
            <a:spLocks noChangeArrowheads="1"/>
          </p:cNvSpPr>
          <p:nvPr/>
        </p:nvSpPr>
        <p:spPr bwMode="auto">
          <a:xfrm rot="684185">
            <a:off x="4710113" y="3908425"/>
            <a:ext cx="579437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 anchor="ctr">
            <a:spAutoFit/>
          </a:bodyPr>
          <a:lstStyle/>
          <a:p>
            <a:pPr algn="ctr"/>
            <a:r>
              <a:rPr lang="en-US" altLang="zh-TW" sz="1100" b="1">
                <a:solidFill>
                  <a:srgbClr val="FEFEFE"/>
                </a:solidFill>
                <a:latin typeface="Montserrat"/>
              </a:rPr>
              <a:t>500</a:t>
            </a:r>
            <a:endParaRPr lang="en-US" altLang="zh-CN" sz="1100" b="1">
              <a:solidFill>
                <a:srgbClr val="FEFEFE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54289" name="TextBox 121"/>
          <p:cNvSpPr txBox="1">
            <a:spLocks noChangeArrowheads="1"/>
          </p:cNvSpPr>
          <p:nvPr/>
        </p:nvSpPr>
        <p:spPr bwMode="auto">
          <a:xfrm rot="684185">
            <a:off x="4803775" y="3397250"/>
            <a:ext cx="57785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 anchor="ctr">
            <a:spAutoFit/>
          </a:bodyPr>
          <a:lstStyle/>
          <a:p>
            <a:pPr algn="ctr"/>
            <a:r>
              <a:rPr lang="en-US" altLang="zh-TW" sz="1100" b="1">
                <a:solidFill>
                  <a:srgbClr val="FEFEFE"/>
                </a:solidFill>
                <a:latin typeface="Montserrat"/>
              </a:rPr>
              <a:t>2,000</a:t>
            </a:r>
            <a:endParaRPr lang="en-US" altLang="zh-CN" sz="1100" b="1">
              <a:solidFill>
                <a:srgbClr val="FEFEFE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54290" name="TextBox 122"/>
          <p:cNvSpPr txBox="1">
            <a:spLocks noChangeArrowheads="1"/>
          </p:cNvSpPr>
          <p:nvPr/>
        </p:nvSpPr>
        <p:spPr bwMode="auto">
          <a:xfrm rot="684185">
            <a:off x="4895850" y="2825750"/>
            <a:ext cx="579438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 anchor="ctr">
            <a:spAutoFit/>
          </a:bodyPr>
          <a:lstStyle/>
          <a:p>
            <a:pPr algn="ctr"/>
            <a:r>
              <a:rPr lang="en-US" altLang="zh-TW" sz="1100" b="1">
                <a:solidFill>
                  <a:srgbClr val="FEFEFE"/>
                </a:solidFill>
                <a:latin typeface="Montserrat"/>
              </a:rPr>
              <a:t>5,000</a:t>
            </a:r>
            <a:endParaRPr lang="en-US" altLang="zh-CN" sz="1100" b="1">
              <a:solidFill>
                <a:srgbClr val="FEFEFE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54291" name="TextBox 123"/>
          <p:cNvSpPr txBox="1">
            <a:spLocks noChangeArrowheads="1"/>
          </p:cNvSpPr>
          <p:nvPr/>
        </p:nvSpPr>
        <p:spPr bwMode="auto">
          <a:xfrm rot="684185">
            <a:off x="5003800" y="2278063"/>
            <a:ext cx="577850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 anchor="ctr">
            <a:spAutoFit/>
          </a:bodyPr>
          <a:lstStyle/>
          <a:p>
            <a:pPr algn="ctr"/>
            <a:r>
              <a:rPr lang="en-US" altLang="zh-TW" sz="1100" b="1">
                <a:solidFill>
                  <a:srgbClr val="FEFEFE"/>
                </a:solidFill>
                <a:latin typeface="Montserrat"/>
              </a:rPr>
              <a:t>10,000</a:t>
            </a:r>
            <a:endParaRPr lang="en-US" altLang="zh-CN" sz="1100" b="1">
              <a:solidFill>
                <a:srgbClr val="FEFEFE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54292" name="TextBox 29"/>
          <p:cNvSpPr txBox="1">
            <a:spLocks noChangeArrowheads="1"/>
          </p:cNvSpPr>
          <p:nvPr/>
        </p:nvSpPr>
        <p:spPr bwMode="auto">
          <a:xfrm>
            <a:off x="7139434" y="3624623"/>
            <a:ext cx="1141412" cy="453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defTabSz="514350">
              <a:lnSpc>
                <a:spcPct val="150000"/>
              </a:lnSpc>
            </a:pPr>
            <a:r>
              <a:rPr lang="en-US" altLang="zh-CN" sz="1000" b="1" dirty="0" smtClean="0">
                <a:solidFill>
                  <a:srgbClr val="00B0F0"/>
                </a:solidFill>
                <a:latin typeface="Arial" charset="0"/>
              </a:rPr>
              <a:t>Start with </a:t>
            </a:r>
            <a:r>
              <a:rPr lang="en-US" altLang="zh-TW" sz="1000" b="1" dirty="0" smtClean="0">
                <a:solidFill>
                  <a:srgbClr val="00B0F0"/>
                </a:solidFill>
                <a:latin typeface="Arial" charset="0"/>
              </a:rPr>
              <a:t>500</a:t>
            </a:r>
            <a:endParaRPr lang="en-US" altLang="zh-CN" sz="1000" b="1" dirty="0">
              <a:solidFill>
                <a:srgbClr val="00B0F0"/>
              </a:solidFill>
              <a:latin typeface="Arial" charset="0"/>
            </a:endParaRPr>
          </a:p>
          <a:p>
            <a:pPr defTabSz="514350"/>
            <a:r>
              <a:rPr lang="en-US" altLang="en-US" sz="1000" b="1" dirty="0">
                <a:solidFill>
                  <a:srgbClr val="00B0F0"/>
                </a:solidFill>
                <a:latin typeface="Arial" charset="0"/>
              </a:rPr>
              <a:t>No upgrade</a:t>
            </a:r>
          </a:p>
        </p:txBody>
      </p:sp>
      <p:sp>
        <p:nvSpPr>
          <p:cNvPr id="54293" name="TextBox 29"/>
          <p:cNvSpPr txBox="1">
            <a:spLocks noChangeArrowheads="1"/>
          </p:cNvSpPr>
          <p:nvPr/>
        </p:nvSpPr>
        <p:spPr bwMode="auto">
          <a:xfrm>
            <a:off x="6894513" y="3000375"/>
            <a:ext cx="1526875" cy="607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defTabSz="514350"/>
            <a:r>
              <a:rPr lang="en-US" altLang="en-US" sz="1000" b="1" dirty="0">
                <a:solidFill>
                  <a:srgbClr val="595959"/>
                </a:solidFill>
                <a:latin typeface="Arial" charset="0"/>
              </a:rPr>
              <a:t>Recommend</a:t>
            </a:r>
            <a:r>
              <a:rPr lang="en-US" altLang="zh-CN" sz="1000" b="1" dirty="0">
                <a:solidFill>
                  <a:srgbClr val="595959"/>
                </a:solidFill>
                <a:latin typeface="Arial" charset="0"/>
              </a:rPr>
              <a:t> </a:t>
            </a:r>
            <a:r>
              <a:rPr lang="en-US" altLang="zh-CN" sz="1000" b="1" dirty="0" smtClean="0">
                <a:solidFill>
                  <a:srgbClr val="595959"/>
                </a:solidFill>
                <a:latin typeface="Arial" charset="0"/>
              </a:rPr>
              <a:t>a member with </a:t>
            </a:r>
            <a:r>
              <a:rPr lang="en-US" altLang="zh-TW" sz="1000" b="1" dirty="0" smtClean="0">
                <a:solidFill>
                  <a:srgbClr val="595959"/>
                </a:solidFill>
                <a:latin typeface="Arial" charset="0"/>
                <a:ea typeface="PMingLiU" pitchFamily="18" charset="-120"/>
              </a:rPr>
              <a:t>2000</a:t>
            </a:r>
            <a:endParaRPr lang="en-US" altLang="zh-TW" sz="1000" b="1" dirty="0">
              <a:solidFill>
                <a:srgbClr val="595959"/>
              </a:solidFill>
              <a:latin typeface="Arial" charset="0"/>
              <a:ea typeface="PMingLiU" pitchFamily="18" charset="-120"/>
            </a:endParaRPr>
          </a:p>
          <a:p>
            <a:pPr defTabSz="514350">
              <a:lnSpc>
                <a:spcPct val="150000"/>
              </a:lnSpc>
            </a:pPr>
            <a:r>
              <a:rPr lang="en-US" altLang="en-US" sz="1000" b="1" dirty="0">
                <a:solidFill>
                  <a:srgbClr val="595959"/>
                </a:solidFill>
                <a:latin typeface="Arial" charset="0"/>
              </a:rPr>
              <a:t>Obtain</a:t>
            </a:r>
            <a:r>
              <a:rPr lang="en-US" altLang="zh-CN" sz="1000" b="1" dirty="0">
                <a:solidFill>
                  <a:srgbClr val="595959"/>
                </a:solidFill>
                <a:latin typeface="Arial" charset="0"/>
              </a:rPr>
              <a:t> </a:t>
            </a:r>
            <a:r>
              <a:rPr lang="en-US" altLang="zh-TW" sz="1000" b="1" dirty="0">
                <a:solidFill>
                  <a:srgbClr val="595959"/>
                </a:solidFill>
                <a:latin typeface="Arial" charset="0"/>
                <a:ea typeface="PMingLiU" pitchFamily="18" charset="-120"/>
              </a:rPr>
              <a:t>500 x 8%</a:t>
            </a:r>
            <a:endParaRPr lang="en-US" altLang="en-US" sz="10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54294" name="TextBox 29"/>
          <p:cNvSpPr txBox="1">
            <a:spLocks noChangeArrowheads="1"/>
          </p:cNvSpPr>
          <p:nvPr/>
        </p:nvSpPr>
        <p:spPr bwMode="auto">
          <a:xfrm>
            <a:off x="6619875" y="2419350"/>
            <a:ext cx="1504950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defTabSz="514350"/>
            <a:r>
              <a:rPr lang="en-US" altLang="en-US" sz="1000" b="1" dirty="0">
                <a:solidFill>
                  <a:srgbClr val="595959"/>
                </a:solidFill>
                <a:latin typeface="Arial" charset="0"/>
              </a:rPr>
              <a:t>Recommend</a:t>
            </a:r>
            <a:r>
              <a:rPr lang="en-US" altLang="zh-CN" sz="1000" b="1" dirty="0">
                <a:solidFill>
                  <a:srgbClr val="595959"/>
                </a:solidFill>
                <a:latin typeface="Arial" charset="0"/>
              </a:rPr>
              <a:t> a member with </a:t>
            </a:r>
            <a:r>
              <a:rPr lang="en-US" altLang="zh-TW" sz="1000" b="1" dirty="0">
                <a:solidFill>
                  <a:srgbClr val="595959"/>
                </a:solidFill>
                <a:latin typeface="Arial" charset="0"/>
              </a:rPr>
              <a:t>5,000</a:t>
            </a:r>
          </a:p>
          <a:p>
            <a:pPr defTabSz="514350"/>
            <a:r>
              <a:rPr lang="en-US" altLang="en-US" sz="1000" b="1" dirty="0" smtClean="0">
                <a:solidFill>
                  <a:srgbClr val="595959"/>
                </a:solidFill>
                <a:latin typeface="Arial" charset="0"/>
              </a:rPr>
              <a:t>Obtain </a:t>
            </a:r>
            <a:r>
              <a:rPr lang="en-US" altLang="zh-TW" sz="1000" b="1" dirty="0" smtClean="0">
                <a:solidFill>
                  <a:srgbClr val="595959"/>
                </a:solidFill>
                <a:latin typeface="Arial" charset="0"/>
              </a:rPr>
              <a:t>500 </a:t>
            </a:r>
            <a:r>
              <a:rPr lang="en-US" altLang="zh-TW" sz="1000" b="1" dirty="0">
                <a:solidFill>
                  <a:srgbClr val="595959"/>
                </a:solidFill>
                <a:latin typeface="Arial" charset="0"/>
              </a:rPr>
              <a:t>x 8%</a:t>
            </a:r>
            <a:endParaRPr lang="en-US" altLang="en-US" sz="1000" b="1" dirty="0">
              <a:solidFill>
                <a:srgbClr val="595959"/>
              </a:solidFill>
              <a:latin typeface="Arial" charset="0"/>
            </a:endParaRPr>
          </a:p>
        </p:txBody>
      </p:sp>
      <p:sp>
        <p:nvSpPr>
          <p:cNvPr id="54295" name="TextBox 29"/>
          <p:cNvSpPr txBox="1">
            <a:spLocks noChangeArrowheads="1"/>
          </p:cNvSpPr>
          <p:nvPr/>
        </p:nvSpPr>
        <p:spPr bwMode="auto">
          <a:xfrm>
            <a:off x="6276975" y="1720850"/>
            <a:ext cx="1679401" cy="607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defTabSz="514350"/>
            <a:r>
              <a:rPr lang="en-US" altLang="en-US" sz="1000" b="1" dirty="0">
                <a:solidFill>
                  <a:srgbClr val="595959"/>
                </a:solidFill>
                <a:latin typeface="Arial" charset="0"/>
              </a:rPr>
              <a:t>Recommend</a:t>
            </a:r>
            <a:r>
              <a:rPr lang="en-US" altLang="zh-CN" sz="1000" b="1" dirty="0">
                <a:solidFill>
                  <a:srgbClr val="595959"/>
                </a:solidFill>
                <a:latin typeface="Arial" charset="0"/>
              </a:rPr>
              <a:t> a member with </a:t>
            </a:r>
            <a:r>
              <a:rPr lang="en-US" altLang="zh-TW" sz="1000" b="1" dirty="0">
                <a:solidFill>
                  <a:srgbClr val="595959"/>
                </a:solidFill>
                <a:latin typeface="Arial" charset="0"/>
              </a:rPr>
              <a:t>10,000</a:t>
            </a:r>
          </a:p>
          <a:p>
            <a:pPr defTabSz="514350">
              <a:lnSpc>
                <a:spcPct val="150000"/>
              </a:lnSpc>
            </a:pPr>
            <a:r>
              <a:rPr lang="en-US" altLang="en-US" sz="1000" b="1" dirty="0" smtClean="0">
                <a:solidFill>
                  <a:srgbClr val="595959"/>
                </a:solidFill>
                <a:latin typeface="Arial" charset="0"/>
              </a:rPr>
              <a:t>Obtain </a:t>
            </a:r>
            <a:r>
              <a:rPr lang="en-US" altLang="zh-CN" sz="1000" b="1" dirty="0" smtClean="0">
                <a:solidFill>
                  <a:srgbClr val="595959"/>
                </a:solidFill>
                <a:latin typeface="Arial" charset="0"/>
              </a:rPr>
              <a:t> </a:t>
            </a:r>
            <a:r>
              <a:rPr lang="en-US" altLang="zh-TW" sz="1000" b="1" dirty="0">
                <a:solidFill>
                  <a:srgbClr val="595959"/>
                </a:solidFill>
                <a:latin typeface="Arial" charset="0"/>
              </a:rPr>
              <a:t>500 x 8%</a:t>
            </a:r>
            <a:endParaRPr lang="en-US" altLang="en-US" sz="1000" b="1" dirty="0">
              <a:solidFill>
                <a:srgbClr val="595959"/>
              </a:solidFill>
              <a:latin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3"/>
          <p:cNvGrpSpPr>
            <a:grpSpLocks/>
          </p:cNvGrpSpPr>
          <p:nvPr/>
        </p:nvGrpSpPr>
        <p:grpSpPr bwMode="auto">
          <a:xfrm>
            <a:off x="300038" y="238125"/>
            <a:ext cx="6351587" cy="694984"/>
            <a:chOff x="229646" y="86833"/>
            <a:chExt cx="8466679" cy="927118"/>
          </a:xfrm>
        </p:grpSpPr>
        <p:grpSp>
          <p:nvGrpSpPr>
            <p:cNvPr id="3" name="组合 54"/>
            <p:cNvGrpSpPr>
              <a:grpSpLocks/>
            </p:cNvGrpSpPr>
            <p:nvPr/>
          </p:nvGrpSpPr>
          <p:grpSpPr bwMode="auto">
            <a:xfrm>
              <a:off x="861436" y="86833"/>
              <a:ext cx="7834889" cy="927118"/>
              <a:chOff x="861436" y="86833"/>
              <a:chExt cx="7834889" cy="927118"/>
            </a:xfrm>
          </p:grpSpPr>
          <p:sp>
            <p:nvSpPr>
              <p:cNvPr id="56388" name="矩形 58"/>
              <p:cNvSpPr>
                <a:spLocks noChangeArrowheads="1"/>
              </p:cNvSpPr>
              <p:nvPr/>
            </p:nvSpPr>
            <p:spPr bwMode="auto">
              <a:xfrm>
                <a:off x="861436" y="667097"/>
                <a:ext cx="7834889" cy="3468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en-US" sz="1000" dirty="0">
                    <a:solidFill>
                      <a:srgbClr val="404040"/>
                    </a:solidFill>
                    <a:latin typeface="Arial" charset="0"/>
                  </a:rPr>
                  <a:t>You can get multipurpose</a:t>
                </a:r>
                <a:r>
                  <a:rPr lang="en-US" altLang="zh-CN" sz="1000" dirty="0">
                    <a:solidFill>
                      <a:srgbClr val="404040"/>
                    </a:solidFill>
                    <a:latin typeface="Arial" charset="0"/>
                  </a:rPr>
                  <a:t> </a:t>
                </a:r>
                <a:r>
                  <a:rPr lang="en-US" altLang="zh-CN" sz="1000" dirty="0" smtClean="0">
                    <a:solidFill>
                      <a:srgbClr val="404040"/>
                    </a:solidFill>
                    <a:latin typeface="Arial" charset="0"/>
                  </a:rPr>
                  <a:t>T</a:t>
                </a:r>
                <a:r>
                  <a:rPr lang="en-US" altLang="zh-TW" sz="1000" dirty="0" smtClean="0">
                    <a:solidFill>
                      <a:srgbClr val="404040"/>
                    </a:solidFill>
                    <a:latin typeface="Arial" charset="0"/>
                  </a:rPr>
                  <a:t>oken</a:t>
                </a:r>
                <a:r>
                  <a:rPr lang="en-US" altLang="en-US" sz="1000" dirty="0" smtClean="0">
                    <a:solidFill>
                      <a:srgbClr val="404040"/>
                    </a:solidFill>
                    <a:latin typeface="Arial" charset="0"/>
                  </a:rPr>
                  <a:t> to enjoy all </a:t>
                </a:r>
                <a:r>
                  <a:rPr lang="en-US" altLang="en-US" sz="1000" dirty="0">
                    <a:solidFill>
                      <a:srgbClr val="404040"/>
                    </a:solidFill>
                    <a:latin typeface="Arial" charset="0"/>
                  </a:rPr>
                  <a:t>services of Bihu Ecosystem.</a:t>
                </a:r>
              </a:p>
            </p:txBody>
          </p:sp>
          <p:sp>
            <p:nvSpPr>
              <p:cNvPr id="56389" name="矩形 59"/>
              <p:cNvSpPr>
                <a:spLocks noChangeArrowheads="1"/>
              </p:cNvSpPr>
              <p:nvPr/>
            </p:nvSpPr>
            <p:spPr bwMode="auto">
              <a:xfrm>
                <a:off x="861436" y="86833"/>
                <a:ext cx="5525904" cy="4810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en-US" sz="1600" b="1" dirty="0">
                    <a:solidFill>
                      <a:srgbClr val="404040"/>
                    </a:solidFill>
                    <a:latin typeface="Arial" charset="0"/>
                  </a:rPr>
                  <a:t>Mining </a:t>
                </a:r>
                <a:r>
                  <a:rPr lang="en-US" altLang="en-US" sz="1600" b="1" dirty="0" smtClean="0">
                    <a:solidFill>
                      <a:srgbClr val="404040"/>
                    </a:solidFill>
                    <a:latin typeface="Arial" charset="0"/>
                  </a:rPr>
                  <a:t>game </a:t>
                </a:r>
                <a:r>
                  <a:rPr lang="en-US" altLang="zh-TW" sz="1600" b="1" dirty="0" smtClean="0">
                    <a:solidFill>
                      <a:srgbClr val="404040"/>
                    </a:solidFill>
                    <a:latin typeface="Arial" charset="0"/>
                  </a:rPr>
                  <a:t>-</a:t>
                </a:r>
                <a:r>
                  <a:rPr lang="en-US" altLang="zh-CN" sz="1600" b="1" dirty="0" smtClean="0">
                    <a:solidFill>
                      <a:srgbClr val="404040"/>
                    </a:solidFill>
                    <a:latin typeface="Arial" charset="0"/>
                  </a:rPr>
                  <a:t> </a:t>
                </a:r>
                <a:r>
                  <a:rPr lang="en-US" altLang="zh-TW" sz="1600" b="1" dirty="0">
                    <a:solidFill>
                      <a:srgbClr val="404040"/>
                    </a:solidFill>
                    <a:latin typeface="Arial" charset="0"/>
                  </a:rPr>
                  <a:t>2</a:t>
                </a:r>
                <a:r>
                  <a:rPr lang="en-US" altLang="zh-TW" sz="1600" b="1" dirty="0" smtClean="0">
                    <a:solidFill>
                      <a:srgbClr val="404040"/>
                    </a:solidFill>
                    <a:latin typeface="Arial" charset="0"/>
                  </a:rPr>
                  <a:t>. </a:t>
                </a:r>
                <a:r>
                  <a:rPr lang="en-US" altLang="en-US" sz="1600" b="1" dirty="0" smtClean="0">
                    <a:solidFill>
                      <a:srgbClr val="404040"/>
                    </a:solidFill>
                    <a:latin typeface="Arial" charset="0"/>
                  </a:rPr>
                  <a:t>Tier </a:t>
                </a:r>
                <a:r>
                  <a:rPr lang="en-US" altLang="en-US" sz="1600" b="1" dirty="0">
                    <a:solidFill>
                      <a:srgbClr val="404040"/>
                    </a:solidFill>
                    <a:latin typeface="Arial" charset="0"/>
                  </a:rPr>
                  <a:t>bonus</a:t>
                </a:r>
              </a:p>
            </p:txBody>
          </p:sp>
        </p:grpSp>
        <p:grpSp>
          <p:nvGrpSpPr>
            <p:cNvPr id="4" name="组合 55"/>
            <p:cNvGrpSpPr>
              <a:grpSpLocks/>
            </p:cNvGrpSpPr>
            <p:nvPr/>
          </p:nvGrpSpPr>
          <p:grpSpPr bwMode="auto">
            <a:xfrm>
              <a:off x="229646" y="253185"/>
              <a:ext cx="543972" cy="600075"/>
              <a:chOff x="0" y="504825"/>
              <a:chExt cx="543972" cy="600075"/>
            </a:xfrm>
          </p:grpSpPr>
          <p:sp>
            <p:nvSpPr>
              <p:cNvPr id="57" name="箭头: V 形 56">
                <a:extLst/>
              </p:cNvPr>
              <p:cNvSpPr/>
              <p:nvPr/>
            </p:nvSpPr>
            <p:spPr>
              <a:xfrm>
                <a:off x="0" y="505776"/>
                <a:ext cx="323769" cy="599321"/>
              </a:xfrm>
              <a:prstGeom prst="chevron">
                <a:avLst>
                  <a:gd name="adj" fmla="val 6600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tx1"/>
                  </a:solidFill>
                  <a:latin typeface="+mn-ea"/>
                </a:endParaRPr>
              </a:p>
            </p:txBody>
          </p:sp>
          <p:sp>
            <p:nvSpPr>
              <p:cNvPr id="58" name="箭头: V 形 57">
                <a:extLst/>
              </p:cNvPr>
              <p:cNvSpPr/>
              <p:nvPr/>
            </p:nvSpPr>
            <p:spPr>
              <a:xfrm>
                <a:off x="220079" y="505776"/>
                <a:ext cx="323769" cy="599321"/>
              </a:xfrm>
              <a:prstGeom prst="chevron">
                <a:avLst>
                  <a:gd name="adj" fmla="val 6600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tx1"/>
                  </a:solidFill>
                  <a:latin typeface="+mn-ea"/>
                </a:endParaRPr>
              </a:p>
            </p:txBody>
          </p:sp>
        </p:grpSp>
      </p:grpSp>
      <p:sp>
        <p:nvSpPr>
          <p:cNvPr id="174" name="圆角矩形 2"/>
          <p:cNvSpPr/>
          <p:nvPr/>
        </p:nvSpPr>
        <p:spPr>
          <a:xfrm>
            <a:off x="731838" y="1074738"/>
            <a:ext cx="7853362" cy="3751262"/>
          </a:xfrm>
          <a:prstGeom prst="roundRect">
            <a:avLst>
              <a:gd name="adj" fmla="val 996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>
              <a:latin typeface="+mn-ea"/>
            </a:endParaRPr>
          </a:p>
        </p:txBody>
      </p:sp>
      <p:sp>
        <p:nvSpPr>
          <p:cNvPr id="176" name="圆角矩形 21"/>
          <p:cNvSpPr/>
          <p:nvPr/>
        </p:nvSpPr>
        <p:spPr>
          <a:xfrm>
            <a:off x="889000" y="1158875"/>
            <a:ext cx="7477125" cy="3529013"/>
          </a:xfrm>
          <a:prstGeom prst="roundRect">
            <a:avLst>
              <a:gd name="adj" fmla="val 11474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DDDED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>
              <a:latin typeface="+mn-ea"/>
            </a:endParaRPr>
          </a:p>
        </p:txBody>
      </p:sp>
      <p:sp>
        <p:nvSpPr>
          <p:cNvPr id="14" name="文本框 63"/>
          <p:cNvSpPr txBox="1"/>
          <p:nvPr/>
        </p:nvSpPr>
        <p:spPr>
          <a:xfrm>
            <a:off x="1540027" y="3899067"/>
            <a:ext cx="6077818" cy="37702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en-US" altLang="en-US" sz="2000" b="1" dirty="0"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Your income depends on persons recommended</a:t>
            </a:r>
            <a:endParaRPr lang="en-US" altLang="zh-CN" sz="2000" b="1" dirty="0">
              <a:solidFill>
                <a:schemeClr val="accent4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6325" name="TextBox 29"/>
          <p:cNvSpPr txBox="1">
            <a:spLocks noChangeArrowheads="1"/>
          </p:cNvSpPr>
          <p:nvPr/>
        </p:nvSpPr>
        <p:spPr bwMode="auto">
          <a:xfrm>
            <a:off x="1084263" y="4195763"/>
            <a:ext cx="7439024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 defTabSz="514350"/>
            <a:r>
              <a:rPr lang="en-US" altLang="zh-TW" sz="1200" dirty="0">
                <a:solidFill>
                  <a:srgbClr val="595959"/>
                </a:solidFill>
                <a:latin typeface="Arial" charset="0"/>
                <a:ea typeface="PMingLiU" pitchFamily="18" charset="-120"/>
              </a:rPr>
              <a:t>PS:</a:t>
            </a:r>
            <a:r>
              <a:rPr lang="en-US" altLang="zh-CN" sz="1200" dirty="0">
                <a:solidFill>
                  <a:srgbClr val="595959"/>
                </a:solidFill>
                <a:latin typeface="Arial" charset="0"/>
                <a:ea typeface="PMingLiU" pitchFamily="18" charset="-120"/>
              </a:rPr>
              <a:t> </a:t>
            </a:r>
            <a:r>
              <a:rPr lang="en-US" altLang="zh-CN" sz="1200" dirty="0" smtClean="0">
                <a:solidFill>
                  <a:srgbClr val="595959"/>
                </a:solidFill>
                <a:latin typeface="Arial" charset="0"/>
              </a:rPr>
              <a:t>if you are at tier 1 and the member you recommended </a:t>
            </a:r>
            <a:r>
              <a:rPr lang="en-US" altLang="en-US" sz="1200" dirty="0" smtClean="0">
                <a:solidFill>
                  <a:srgbClr val="595959"/>
                </a:solidFill>
                <a:latin typeface="Arial" charset="0"/>
              </a:rPr>
              <a:t>mines </a:t>
            </a:r>
            <a:r>
              <a:rPr lang="en-US" altLang="zh-CN" sz="1200" dirty="0" smtClean="0">
                <a:solidFill>
                  <a:srgbClr val="595959"/>
                </a:solidFill>
                <a:latin typeface="Arial" charset="0"/>
              </a:rPr>
              <a:t>4.1 token</a:t>
            </a:r>
            <a:r>
              <a:rPr lang="en-US" altLang="en-US" sz="1200" dirty="0" smtClean="0">
                <a:solidFill>
                  <a:srgbClr val="595959"/>
                </a:solidFill>
                <a:latin typeface="Arial" charset="0"/>
              </a:rPr>
              <a:t>,</a:t>
            </a:r>
          </a:p>
          <a:p>
            <a:pPr algn="ctr" defTabSz="514350"/>
            <a:r>
              <a:rPr lang="en-US" altLang="en-US" sz="1200" dirty="0" smtClean="0">
                <a:solidFill>
                  <a:srgbClr val="595959"/>
                </a:solidFill>
                <a:latin typeface="Arial" charset="0"/>
              </a:rPr>
              <a:t> </a:t>
            </a:r>
            <a:r>
              <a:rPr lang="en-US" altLang="en-US" sz="1200" dirty="0">
                <a:solidFill>
                  <a:srgbClr val="595959"/>
                </a:solidFill>
                <a:latin typeface="Arial" charset="0"/>
              </a:rPr>
              <a:t>you </a:t>
            </a:r>
            <a:r>
              <a:rPr lang="en-US" altLang="en-US" sz="1200" dirty="0" smtClean="0">
                <a:solidFill>
                  <a:srgbClr val="595959"/>
                </a:solidFill>
                <a:latin typeface="Arial" charset="0"/>
              </a:rPr>
              <a:t>get </a:t>
            </a:r>
            <a:r>
              <a:rPr lang="en-US" altLang="zh-CN" sz="1200" dirty="0" smtClean="0">
                <a:solidFill>
                  <a:srgbClr val="595959"/>
                </a:solidFill>
                <a:latin typeface="Arial" charset="0"/>
              </a:rPr>
              <a:t>0.41 token at the same day.</a:t>
            </a:r>
            <a:r>
              <a:rPr lang="en-US" altLang="en-US" sz="1200" dirty="0" smtClean="0">
                <a:solidFill>
                  <a:srgbClr val="595959"/>
                </a:solidFill>
                <a:latin typeface="Arial" charset="0"/>
              </a:rPr>
              <a:t> </a:t>
            </a:r>
            <a:endParaRPr lang="en-US" altLang="zh-TW" sz="1200" dirty="0">
              <a:solidFill>
                <a:srgbClr val="595959"/>
              </a:solidFill>
              <a:latin typeface="Arial" charset="0"/>
              <a:ea typeface="PMingLiU" pitchFamily="18" charset="-120"/>
              <a:cs typeface="Arial" charset="0"/>
            </a:endParaRPr>
          </a:p>
        </p:txBody>
      </p:sp>
      <p:sp>
        <p:nvSpPr>
          <p:cNvPr id="76" name="Shape 6"/>
          <p:cNvSpPr/>
          <p:nvPr/>
        </p:nvSpPr>
        <p:spPr>
          <a:xfrm>
            <a:off x="6726238" y="2781300"/>
            <a:ext cx="512762" cy="782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0800"/>
                </a:lnTo>
                <a:cubicBezTo>
                  <a:pt x="21600" y="10800"/>
                  <a:pt x="0" y="0"/>
                  <a:pt x="0" y="0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+mn-ea"/>
              <a:ea typeface="宋体" panose="02010600030101010101" pitchFamily="2" charset="-122"/>
            </a:endParaRPr>
          </a:p>
        </p:txBody>
      </p:sp>
      <p:sp>
        <p:nvSpPr>
          <p:cNvPr id="77" name="Shape 7"/>
          <p:cNvSpPr/>
          <p:nvPr/>
        </p:nvSpPr>
        <p:spPr>
          <a:xfrm>
            <a:off x="5630863" y="2859088"/>
            <a:ext cx="1096962" cy="6302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8102" y="10800"/>
                </a:lnTo>
                <a:lnTo>
                  <a:pt x="0" y="21600"/>
                </a:lnTo>
                <a:lnTo>
                  <a:pt x="21600" y="21600"/>
                </a:lnTo>
                <a:cubicBezTo>
                  <a:pt x="21600" y="21600"/>
                  <a:pt x="21600" y="0"/>
                  <a:pt x="21600" y="0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+mn-ea"/>
              <a:ea typeface="宋体" panose="02010600030101010101" pitchFamily="2" charset="-122"/>
            </a:endParaRPr>
          </a:p>
        </p:txBody>
      </p:sp>
      <p:sp>
        <p:nvSpPr>
          <p:cNvPr id="78" name="Shape 8"/>
          <p:cNvSpPr/>
          <p:nvPr/>
        </p:nvSpPr>
        <p:spPr>
          <a:xfrm>
            <a:off x="5543550" y="2781300"/>
            <a:ext cx="512763" cy="782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0800"/>
                </a:lnTo>
                <a:cubicBezTo>
                  <a:pt x="21600" y="10800"/>
                  <a:pt x="0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+mn-ea"/>
              <a:ea typeface="宋体" panose="02010600030101010101" pitchFamily="2" charset="-122"/>
            </a:endParaRPr>
          </a:p>
        </p:txBody>
      </p:sp>
      <p:sp>
        <p:nvSpPr>
          <p:cNvPr id="79" name="Shape 9"/>
          <p:cNvSpPr/>
          <p:nvPr/>
        </p:nvSpPr>
        <p:spPr>
          <a:xfrm>
            <a:off x="4448175" y="2859088"/>
            <a:ext cx="1096963" cy="6302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8102" y="10800"/>
                </a:lnTo>
                <a:lnTo>
                  <a:pt x="0" y="21600"/>
                </a:lnTo>
                <a:lnTo>
                  <a:pt x="21600" y="21600"/>
                </a:lnTo>
                <a:cubicBezTo>
                  <a:pt x="21600" y="21600"/>
                  <a:pt x="21600" y="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+mn-ea"/>
              <a:ea typeface="宋体" panose="02010600030101010101" pitchFamily="2" charset="-122"/>
            </a:endParaRPr>
          </a:p>
        </p:txBody>
      </p:sp>
      <p:sp>
        <p:nvSpPr>
          <p:cNvPr id="80" name="Shape 10"/>
          <p:cNvSpPr/>
          <p:nvPr/>
        </p:nvSpPr>
        <p:spPr>
          <a:xfrm>
            <a:off x="4351338" y="2781300"/>
            <a:ext cx="512762" cy="782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0800"/>
                </a:lnTo>
                <a:cubicBezTo>
                  <a:pt x="21600" y="10800"/>
                  <a:pt x="0" y="0"/>
                  <a:pt x="0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+mn-ea"/>
              <a:ea typeface="宋体" panose="02010600030101010101" pitchFamily="2" charset="-122"/>
            </a:endParaRPr>
          </a:p>
        </p:txBody>
      </p:sp>
      <p:sp>
        <p:nvSpPr>
          <p:cNvPr id="81" name="Shape 11"/>
          <p:cNvSpPr/>
          <p:nvPr/>
        </p:nvSpPr>
        <p:spPr>
          <a:xfrm>
            <a:off x="3255963" y="2859088"/>
            <a:ext cx="1096962" cy="6302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8102" y="10800"/>
                </a:lnTo>
                <a:lnTo>
                  <a:pt x="0" y="21600"/>
                </a:lnTo>
                <a:lnTo>
                  <a:pt x="21600" y="21600"/>
                </a:lnTo>
                <a:cubicBezTo>
                  <a:pt x="21600" y="21600"/>
                  <a:pt x="21600" y="0"/>
                  <a:pt x="21600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+mn-ea"/>
              <a:ea typeface="宋体" panose="02010600030101010101" pitchFamily="2" charset="-122"/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1258888" y="2384425"/>
            <a:ext cx="2411412" cy="1576388"/>
            <a:chOff x="-665932" y="2295821"/>
            <a:chExt cx="4506883" cy="2981875"/>
          </a:xfrm>
        </p:grpSpPr>
        <p:sp>
          <p:nvSpPr>
            <p:cNvPr id="100" name="Shape 12"/>
            <p:cNvSpPr/>
            <p:nvPr/>
          </p:nvSpPr>
          <p:spPr>
            <a:xfrm>
              <a:off x="-665932" y="4157615"/>
              <a:ext cx="2317232" cy="1120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934" y="0"/>
                  </a:moveTo>
                  <a:cubicBezTo>
                    <a:pt x="11490" y="4778"/>
                    <a:pt x="9564" y="10123"/>
                    <a:pt x="6781" y="10123"/>
                  </a:cubicBezTo>
                  <a:lnTo>
                    <a:pt x="0" y="10123"/>
                  </a:lnTo>
                  <a:lnTo>
                    <a:pt x="0" y="21600"/>
                  </a:lnTo>
                  <a:lnTo>
                    <a:pt x="6781" y="21600"/>
                  </a:lnTo>
                  <a:cubicBezTo>
                    <a:pt x="14736" y="21600"/>
                    <a:pt x="15403" y="4123"/>
                    <a:pt x="21600" y="4123"/>
                  </a:cubicBezTo>
                  <a:cubicBezTo>
                    <a:pt x="18723" y="3671"/>
                    <a:pt x="16546" y="3724"/>
                    <a:pt x="13934" y="0"/>
                  </a:cubicBezTo>
                  <a:close/>
                </a:path>
              </a:pathLst>
            </a:custGeom>
            <a:solidFill>
              <a:schemeClr val="tx1">
                <a:alpha val="4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ea"/>
                <a:ea typeface="宋体" panose="02010600030101010101" pitchFamily="2" charset="-122"/>
              </a:endParaRPr>
            </a:p>
          </p:txBody>
        </p:sp>
        <p:sp>
          <p:nvSpPr>
            <p:cNvPr id="101" name="Shape 13"/>
            <p:cNvSpPr/>
            <p:nvPr/>
          </p:nvSpPr>
          <p:spPr>
            <a:xfrm>
              <a:off x="-665932" y="2295821"/>
              <a:ext cx="2317232" cy="1120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934" y="21600"/>
                  </a:moveTo>
                  <a:cubicBezTo>
                    <a:pt x="11490" y="16822"/>
                    <a:pt x="9564" y="11477"/>
                    <a:pt x="6781" y="11477"/>
                  </a:cubicBezTo>
                  <a:lnTo>
                    <a:pt x="0" y="11477"/>
                  </a:lnTo>
                  <a:lnTo>
                    <a:pt x="0" y="0"/>
                  </a:lnTo>
                  <a:lnTo>
                    <a:pt x="6781" y="0"/>
                  </a:lnTo>
                  <a:cubicBezTo>
                    <a:pt x="14736" y="0"/>
                    <a:pt x="15403" y="17477"/>
                    <a:pt x="21600" y="17477"/>
                  </a:cubicBezTo>
                  <a:cubicBezTo>
                    <a:pt x="18723" y="17929"/>
                    <a:pt x="16546" y="17876"/>
                    <a:pt x="13934" y="21600"/>
                  </a:cubicBezTo>
                  <a:close/>
                </a:path>
              </a:pathLst>
            </a:custGeom>
            <a:solidFill>
              <a:schemeClr val="tx1">
                <a:alpha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ea"/>
                <a:ea typeface="宋体" panose="02010600030101010101" pitchFamily="2" charset="-122"/>
              </a:endParaRPr>
            </a:p>
          </p:txBody>
        </p:sp>
        <p:sp>
          <p:nvSpPr>
            <p:cNvPr id="102" name="Shape 14"/>
            <p:cNvSpPr/>
            <p:nvPr/>
          </p:nvSpPr>
          <p:spPr>
            <a:xfrm>
              <a:off x="1366467" y="3193687"/>
              <a:ext cx="1652624" cy="1192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ubicBezTo>
                    <a:pt x="0" y="21600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ea"/>
                <a:ea typeface="宋体" panose="02010600030101010101" pitchFamily="2" charset="-122"/>
              </a:endParaRPr>
            </a:p>
          </p:txBody>
        </p:sp>
        <p:sp>
          <p:nvSpPr>
            <p:cNvPr id="103" name="Shape 15"/>
            <p:cNvSpPr/>
            <p:nvPr/>
          </p:nvSpPr>
          <p:spPr>
            <a:xfrm>
              <a:off x="3016123" y="3046545"/>
              <a:ext cx="824828" cy="1483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10800"/>
                  </a:lnTo>
                  <a:cubicBezTo>
                    <a:pt x="21600" y="1080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ea"/>
                <a:ea typeface="宋体" panose="02010600030101010101" pitchFamily="2" charset="-122"/>
              </a:endParaRPr>
            </a:p>
          </p:txBody>
        </p:sp>
        <p:sp>
          <p:nvSpPr>
            <p:cNvPr id="104" name="Shape 16"/>
            <p:cNvSpPr/>
            <p:nvPr/>
          </p:nvSpPr>
          <p:spPr>
            <a:xfrm>
              <a:off x="-665932" y="3109606"/>
              <a:ext cx="2035367" cy="1276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524"/>
                  </a:moveTo>
                  <a:cubicBezTo>
                    <a:pt x="12999" y="11524"/>
                    <a:pt x="14359" y="0"/>
                    <a:pt x="6046" y="0"/>
                  </a:cubicBezTo>
                  <a:lnTo>
                    <a:pt x="0" y="0"/>
                  </a:lnTo>
                  <a:lnTo>
                    <a:pt x="0" y="10076"/>
                  </a:lnTo>
                  <a:lnTo>
                    <a:pt x="6046" y="10076"/>
                  </a:lnTo>
                  <a:cubicBezTo>
                    <a:pt x="14359" y="10076"/>
                    <a:pt x="12999" y="21600"/>
                    <a:pt x="21600" y="21600"/>
                  </a:cubicBezTo>
                  <a:cubicBezTo>
                    <a:pt x="21600" y="21600"/>
                    <a:pt x="21600" y="11524"/>
                    <a:pt x="21600" y="11524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5"/>
                </a:gs>
              </a:gsLst>
              <a:lin ang="0" scaled="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ea"/>
                <a:ea typeface="宋体" panose="02010600030101010101" pitchFamily="2" charset="-122"/>
              </a:endParaRPr>
            </a:p>
          </p:txBody>
        </p:sp>
        <p:sp>
          <p:nvSpPr>
            <p:cNvPr id="105" name="Shape 17"/>
            <p:cNvSpPr/>
            <p:nvPr/>
          </p:nvSpPr>
          <p:spPr>
            <a:xfrm>
              <a:off x="209334" y="3436921"/>
              <a:ext cx="1026584" cy="675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488" y="0"/>
                  </a:moveTo>
                  <a:cubicBezTo>
                    <a:pt x="8149" y="512"/>
                    <a:pt x="7815" y="1024"/>
                    <a:pt x="7488" y="1529"/>
                  </a:cubicBezTo>
                  <a:cubicBezTo>
                    <a:pt x="5243" y="4995"/>
                    <a:pt x="3187" y="8149"/>
                    <a:pt x="0" y="9958"/>
                  </a:cubicBezTo>
                  <a:cubicBezTo>
                    <a:pt x="5004" y="12482"/>
                    <a:pt x="6914" y="17009"/>
                    <a:pt x="10175" y="21600"/>
                  </a:cubicBezTo>
                  <a:cubicBezTo>
                    <a:pt x="11922" y="18777"/>
                    <a:pt x="15911" y="12634"/>
                    <a:pt x="21600" y="11021"/>
                  </a:cubicBezTo>
                  <a:cubicBezTo>
                    <a:pt x="14849" y="9938"/>
                    <a:pt x="11679" y="4924"/>
                    <a:pt x="8488" y="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ea"/>
                <a:ea typeface="宋体" panose="02010600030101010101" pitchFamily="2" charset="-122"/>
              </a:endParaRPr>
            </a:p>
          </p:txBody>
        </p:sp>
        <p:sp>
          <p:nvSpPr>
            <p:cNvPr id="106" name="Shape 18"/>
            <p:cNvSpPr/>
            <p:nvPr/>
          </p:nvSpPr>
          <p:spPr>
            <a:xfrm>
              <a:off x="-665932" y="3193687"/>
              <a:ext cx="2035367" cy="1279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076"/>
                  </a:moveTo>
                  <a:cubicBezTo>
                    <a:pt x="12999" y="10076"/>
                    <a:pt x="14359" y="21600"/>
                    <a:pt x="6046" y="21600"/>
                  </a:cubicBezTo>
                  <a:lnTo>
                    <a:pt x="0" y="21600"/>
                  </a:lnTo>
                  <a:lnTo>
                    <a:pt x="0" y="11524"/>
                  </a:lnTo>
                  <a:lnTo>
                    <a:pt x="6046" y="11524"/>
                  </a:lnTo>
                  <a:cubicBezTo>
                    <a:pt x="14359" y="11524"/>
                    <a:pt x="12999" y="0"/>
                    <a:pt x="21600" y="0"/>
                  </a:cubicBezTo>
                  <a:cubicBezTo>
                    <a:pt x="21600" y="0"/>
                    <a:pt x="21600" y="10076"/>
                    <a:pt x="21600" y="10076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ea"/>
                <a:ea typeface="宋体" panose="02010600030101010101" pitchFamily="2" charset="-122"/>
              </a:endParaRPr>
            </a:p>
          </p:txBody>
        </p:sp>
      </p:grpSp>
      <p:sp>
        <p:nvSpPr>
          <p:cNvPr id="56333" name="TextBox 96"/>
          <p:cNvSpPr txBox="1">
            <a:spLocks noChangeArrowheads="1"/>
          </p:cNvSpPr>
          <p:nvPr/>
        </p:nvSpPr>
        <p:spPr bwMode="auto">
          <a:xfrm>
            <a:off x="1993298" y="2882717"/>
            <a:ext cx="1498501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recommends </a:t>
            </a:r>
            <a:r>
              <a:rPr lang="en-US" altLang="zh-TW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alt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 </a:t>
            </a:r>
            <a:r>
              <a:rPr lang="en-US" altLang="zh-CN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 </a:t>
            </a: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gets tier </a:t>
            </a:r>
            <a:r>
              <a:rPr lang="en-US" altLang="zh-TW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bonus</a:t>
            </a:r>
            <a:endParaRPr lang="en-US" altLang="zh-CN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157"/>
          <p:cNvGrpSpPr>
            <a:grpSpLocks/>
          </p:cNvGrpSpPr>
          <p:nvPr/>
        </p:nvGrpSpPr>
        <p:grpSpPr bwMode="auto">
          <a:xfrm>
            <a:off x="7335838" y="2800350"/>
            <a:ext cx="768350" cy="695325"/>
            <a:chOff x="9899822" y="2229918"/>
            <a:chExt cx="2076278" cy="1879368"/>
          </a:xfrm>
        </p:grpSpPr>
        <p:sp>
          <p:nvSpPr>
            <p:cNvPr id="94" name="Shape 6"/>
            <p:cNvSpPr/>
            <p:nvPr/>
          </p:nvSpPr>
          <p:spPr>
            <a:xfrm>
              <a:off x="10856453" y="2658997"/>
              <a:ext cx="1119647" cy="720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8" h="19504" extrusionOk="0">
                  <a:moveTo>
                    <a:pt x="1526" y="0"/>
                  </a:moveTo>
                  <a:cubicBezTo>
                    <a:pt x="2926" y="1960"/>
                    <a:pt x="6884" y="-1770"/>
                    <a:pt x="10502" y="1518"/>
                  </a:cubicBezTo>
                  <a:cubicBezTo>
                    <a:pt x="14121" y="4806"/>
                    <a:pt x="14460" y="8768"/>
                    <a:pt x="19945" y="9442"/>
                  </a:cubicBezTo>
                  <a:cubicBezTo>
                    <a:pt x="20510" y="9442"/>
                    <a:pt x="20793" y="9948"/>
                    <a:pt x="19040" y="10538"/>
                  </a:cubicBezTo>
                  <a:cubicBezTo>
                    <a:pt x="17287" y="11128"/>
                    <a:pt x="14178" y="11466"/>
                    <a:pt x="10333" y="10791"/>
                  </a:cubicBezTo>
                  <a:cubicBezTo>
                    <a:pt x="6488" y="10117"/>
                    <a:pt x="3604" y="18041"/>
                    <a:pt x="608" y="19474"/>
                  </a:cubicBezTo>
                  <a:cubicBezTo>
                    <a:pt x="-807" y="19830"/>
                    <a:pt x="565" y="17198"/>
                    <a:pt x="1526" y="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ea"/>
                <a:ea typeface="宋体" panose="02010600030101010101" pitchFamily="2" charset="-122"/>
              </a:endParaRPr>
            </a:p>
          </p:txBody>
        </p:sp>
        <p:sp>
          <p:nvSpPr>
            <p:cNvPr id="95" name="Shape 7"/>
            <p:cNvSpPr/>
            <p:nvPr/>
          </p:nvSpPr>
          <p:spPr>
            <a:xfrm>
              <a:off x="9899822" y="4049215"/>
              <a:ext cx="892285" cy="60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13488" extrusionOk="0">
                  <a:moveTo>
                    <a:pt x="335" y="1540"/>
                  </a:moveTo>
                  <a:cubicBezTo>
                    <a:pt x="-291" y="4420"/>
                    <a:pt x="-1856" y="20980"/>
                    <a:pt x="15862" y="9460"/>
                  </a:cubicBezTo>
                  <a:cubicBezTo>
                    <a:pt x="19744" y="5140"/>
                    <a:pt x="17928" y="5140"/>
                    <a:pt x="13295" y="2260"/>
                  </a:cubicBezTo>
                  <a:cubicBezTo>
                    <a:pt x="8662" y="-620"/>
                    <a:pt x="1650" y="-620"/>
                    <a:pt x="335" y="154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ea"/>
                <a:ea typeface="宋体" panose="02010600030101010101" pitchFamily="2" charset="-122"/>
              </a:endParaRPr>
            </a:p>
          </p:txBody>
        </p:sp>
        <p:sp>
          <p:nvSpPr>
            <p:cNvPr id="96" name="Shape 8"/>
            <p:cNvSpPr/>
            <p:nvPr/>
          </p:nvSpPr>
          <p:spPr>
            <a:xfrm>
              <a:off x="9998487" y="2311444"/>
              <a:ext cx="948054" cy="1094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3" h="20030" extrusionOk="0">
                  <a:moveTo>
                    <a:pt x="0" y="1375"/>
                  </a:moveTo>
                  <a:cubicBezTo>
                    <a:pt x="2174" y="-50"/>
                    <a:pt x="5751" y="-962"/>
                    <a:pt x="10099" y="1717"/>
                  </a:cubicBezTo>
                  <a:cubicBezTo>
                    <a:pt x="14447" y="4395"/>
                    <a:pt x="17813" y="6903"/>
                    <a:pt x="19706" y="6504"/>
                  </a:cubicBezTo>
                  <a:cubicBezTo>
                    <a:pt x="21600" y="6105"/>
                    <a:pt x="21530" y="6162"/>
                    <a:pt x="21319" y="8841"/>
                  </a:cubicBezTo>
                  <a:cubicBezTo>
                    <a:pt x="21109" y="11519"/>
                    <a:pt x="20758" y="18890"/>
                    <a:pt x="20618" y="19403"/>
                  </a:cubicBezTo>
                  <a:cubicBezTo>
                    <a:pt x="20197" y="20087"/>
                    <a:pt x="16200" y="20638"/>
                    <a:pt x="11010" y="18643"/>
                  </a:cubicBezTo>
                  <a:cubicBezTo>
                    <a:pt x="5821" y="16649"/>
                    <a:pt x="1894" y="17788"/>
                    <a:pt x="210" y="18415"/>
                  </a:cubicBezTo>
                  <a:cubicBezTo>
                    <a:pt x="281" y="14141"/>
                    <a:pt x="0" y="1375"/>
                    <a:pt x="0" y="1375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ea"/>
                <a:ea typeface="宋体" panose="02010600030101010101" pitchFamily="2" charset="-122"/>
              </a:endParaRPr>
            </a:p>
          </p:txBody>
        </p:sp>
        <p:sp>
          <p:nvSpPr>
            <p:cNvPr id="97" name="Shape 9"/>
            <p:cNvSpPr/>
            <p:nvPr/>
          </p:nvSpPr>
          <p:spPr>
            <a:xfrm>
              <a:off x="9912690" y="2229918"/>
              <a:ext cx="107247" cy="1857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09"/>
                  </a:moveTo>
                  <a:cubicBezTo>
                    <a:pt x="21600" y="21425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21425"/>
                    <a:pt x="0" y="21209"/>
                  </a:cubicBezTo>
                  <a:lnTo>
                    <a:pt x="0" y="391"/>
                  </a:lnTo>
                  <a:cubicBezTo>
                    <a:pt x="0" y="175"/>
                    <a:pt x="4835" y="0"/>
                    <a:pt x="10800" y="0"/>
                  </a:cubicBezTo>
                  <a:lnTo>
                    <a:pt x="10800" y="0"/>
                  </a:lnTo>
                  <a:cubicBezTo>
                    <a:pt x="16765" y="0"/>
                    <a:pt x="21600" y="175"/>
                    <a:pt x="21600" y="391"/>
                  </a:cubicBezTo>
                  <a:cubicBezTo>
                    <a:pt x="21600" y="391"/>
                    <a:pt x="21600" y="21209"/>
                    <a:pt x="21600" y="21209"/>
                  </a:cubicBez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ea"/>
                <a:ea typeface="宋体" panose="02010600030101010101" pitchFamily="2" charset="-122"/>
              </a:endParaRPr>
            </a:p>
          </p:txBody>
        </p:sp>
        <p:sp>
          <p:nvSpPr>
            <p:cNvPr id="98" name="Shape 10"/>
            <p:cNvSpPr/>
            <p:nvPr/>
          </p:nvSpPr>
          <p:spPr>
            <a:xfrm>
              <a:off x="9899822" y="2320026"/>
              <a:ext cx="128695" cy="1021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292" extrusionOk="0">
                  <a:moveTo>
                    <a:pt x="154" y="733"/>
                  </a:moveTo>
                  <a:cubicBezTo>
                    <a:pt x="2554" y="-308"/>
                    <a:pt x="18394" y="-178"/>
                    <a:pt x="20794" y="733"/>
                  </a:cubicBezTo>
                  <a:lnTo>
                    <a:pt x="19834" y="20381"/>
                  </a:lnTo>
                  <a:cubicBezTo>
                    <a:pt x="19834" y="21162"/>
                    <a:pt x="19834" y="20706"/>
                    <a:pt x="16474" y="20381"/>
                  </a:cubicBezTo>
                  <a:cubicBezTo>
                    <a:pt x="13114" y="20056"/>
                    <a:pt x="1114" y="19926"/>
                    <a:pt x="2074" y="21292"/>
                  </a:cubicBezTo>
                  <a:cubicBezTo>
                    <a:pt x="-806" y="21227"/>
                    <a:pt x="154" y="20121"/>
                    <a:pt x="154" y="18039"/>
                  </a:cubicBezTo>
                  <a:cubicBezTo>
                    <a:pt x="154" y="18039"/>
                    <a:pt x="154" y="733"/>
                    <a:pt x="154" y="733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ea"/>
                <a:ea typeface="宋体" panose="02010600030101010101" pitchFamily="2" charset="-122"/>
              </a:endParaRPr>
            </a:p>
          </p:txBody>
        </p:sp>
        <p:sp>
          <p:nvSpPr>
            <p:cNvPr id="99" name="Shape 11"/>
            <p:cNvSpPr/>
            <p:nvPr/>
          </p:nvSpPr>
          <p:spPr>
            <a:xfrm>
              <a:off x="10260168" y="2684742"/>
              <a:ext cx="411824" cy="394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4137" y="7110"/>
                  </a:lnTo>
                  <a:lnTo>
                    <a:pt x="21600" y="8250"/>
                  </a:lnTo>
                  <a:lnTo>
                    <a:pt x="16200" y="13785"/>
                  </a:lnTo>
                  <a:lnTo>
                    <a:pt x="17475" y="21600"/>
                  </a:lnTo>
                  <a:lnTo>
                    <a:pt x="10800" y="17910"/>
                  </a:lnTo>
                  <a:lnTo>
                    <a:pt x="4125" y="21600"/>
                  </a:lnTo>
                  <a:lnTo>
                    <a:pt x="5400" y="13785"/>
                  </a:lnTo>
                  <a:lnTo>
                    <a:pt x="0" y="8250"/>
                  </a:lnTo>
                  <a:lnTo>
                    <a:pt x="7463" y="7110"/>
                  </a:lnTo>
                  <a:cubicBezTo>
                    <a:pt x="7463" y="7110"/>
                    <a:pt x="10800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ea"/>
                <a:ea typeface="宋体" panose="02010600030101010101" pitchFamily="2" charset="-122"/>
              </a:endParaRPr>
            </a:p>
          </p:txBody>
        </p:sp>
      </p:grpSp>
      <p:sp>
        <p:nvSpPr>
          <p:cNvPr id="56335" name="TextBox 160"/>
          <p:cNvSpPr txBox="1">
            <a:spLocks noChangeArrowheads="1"/>
          </p:cNvSpPr>
          <p:nvPr/>
        </p:nvSpPr>
        <p:spPr bwMode="auto">
          <a:xfrm>
            <a:off x="7320416" y="3169444"/>
            <a:ext cx="1376226" cy="56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alt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on and so forth</a:t>
            </a:r>
            <a:endParaRPr lang="en-US" altLang="zh-CN" sz="1600" b="1" dirty="0">
              <a:solidFill>
                <a:schemeClr val="accent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</a:endParaRPr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74657438"/>
              </p:ext>
            </p:extLst>
          </p:nvPr>
        </p:nvGraphicFramePr>
        <p:xfrm>
          <a:off x="1187622" y="1339850"/>
          <a:ext cx="6829253" cy="1214438"/>
        </p:xfrm>
        <a:graphic>
          <a:graphicData uri="http://schemas.openxmlformats.org/drawingml/2006/table">
            <a:tbl>
              <a:tblPr/>
              <a:tblGrid>
                <a:gridCol w="8640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42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91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5755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591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5916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5916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5916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5755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PMingLiU" pitchFamily="18" charset="-120"/>
                          <a:cs typeface="Arial" panose="020B0604020202020204" pitchFamily="34" charset="0"/>
                        </a:rPr>
                        <a:t>Tier</a:t>
                      </a:r>
                      <a:endParaRPr kumimoji="0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</a:rPr>
                        <a:t>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</a:rPr>
                        <a:t>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</a:rPr>
                        <a:t>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</a:rPr>
                        <a:t>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</a:rPr>
                        <a:t>5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</a:rPr>
                        <a:t>6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</a:rPr>
                        <a:t>7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</a:rPr>
                        <a:t>8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0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PMingLiU" pitchFamily="18" charset="-120"/>
                          <a:cs typeface="Arial" panose="020B0604020202020204" pitchFamily="34" charset="0"/>
                        </a:rPr>
                        <a:t>Percents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C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</a:rPr>
                        <a:t>10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</a:rPr>
                        <a:t>％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C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</a:rPr>
                        <a:t>10</a:t>
                      </a:r>
                      <a:r>
                        <a:rPr kumimoji="0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</a:rPr>
                        <a:t>％</a:t>
                      </a: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C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</a:rPr>
                        <a:t>10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</a:rPr>
                        <a:t>％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C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</a:rPr>
                        <a:t>5</a:t>
                      </a:r>
                      <a:r>
                        <a:rPr kumimoji="0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</a:rPr>
                        <a:t>％</a:t>
                      </a: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C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</a:rPr>
                        <a:t>5</a:t>
                      </a:r>
                      <a:r>
                        <a:rPr kumimoji="0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</a:rPr>
                        <a:t>％</a:t>
                      </a: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C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</a:rPr>
                        <a:t>5</a:t>
                      </a:r>
                      <a:r>
                        <a:rPr kumimoji="0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</a:rPr>
                        <a:t>％</a:t>
                      </a: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C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</a:rPr>
                        <a:t>2</a:t>
                      </a:r>
                      <a:r>
                        <a:rPr kumimoji="0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</a:rPr>
                        <a:t>％</a:t>
                      </a: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C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</a:rPr>
                        <a:t>2</a:t>
                      </a:r>
                      <a:r>
                        <a:rPr kumimoji="0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PMingLiU" pitchFamily="18" charset="-120"/>
                        </a:rPr>
                        <a:t>％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C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6368" name="TextBox 96"/>
          <p:cNvSpPr txBox="1">
            <a:spLocks noChangeArrowheads="1"/>
          </p:cNvSpPr>
          <p:nvPr/>
        </p:nvSpPr>
        <p:spPr bwMode="auto">
          <a:xfrm>
            <a:off x="3367405" y="2850984"/>
            <a:ext cx="1252538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recommends </a:t>
            </a:r>
            <a:r>
              <a:rPr lang="en-US" altLang="zh-TW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persons </a:t>
            </a:r>
            <a:r>
              <a:rPr lang="en-US" altLang="zh-CN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 </a:t>
            </a: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gets tier </a:t>
            </a:r>
            <a:r>
              <a:rPr lang="en-US" altLang="zh-TW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zh-TW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</a:t>
            </a:r>
            <a:endParaRPr lang="en-US" altLang="zh-CN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369" name="TextBox 96"/>
          <p:cNvSpPr txBox="1">
            <a:spLocks noChangeArrowheads="1"/>
          </p:cNvSpPr>
          <p:nvPr/>
        </p:nvSpPr>
        <p:spPr bwMode="auto">
          <a:xfrm>
            <a:off x="4547892" y="2830513"/>
            <a:ext cx="1273696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recommends </a:t>
            </a:r>
            <a:r>
              <a:rPr lang="en-US" altLang="zh-TW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persons </a:t>
            </a:r>
            <a:r>
              <a:rPr lang="en-US" altLang="zh-CN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 </a:t>
            </a: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gets tier </a:t>
            </a:r>
            <a:r>
              <a:rPr lang="en-US" altLang="zh-TW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zh-TW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</a:t>
            </a:r>
            <a:endParaRPr lang="en-US" altLang="zh-CN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370" name="TextBox 96"/>
          <p:cNvSpPr txBox="1">
            <a:spLocks noChangeArrowheads="1"/>
          </p:cNvSpPr>
          <p:nvPr/>
        </p:nvSpPr>
        <p:spPr bwMode="auto">
          <a:xfrm>
            <a:off x="5799931" y="2869065"/>
            <a:ext cx="1352778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recommends </a:t>
            </a:r>
            <a:r>
              <a:rPr lang="en-US" altLang="zh-TW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alt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persons </a:t>
            </a:r>
            <a:r>
              <a:rPr lang="en-US" altLang="zh-CN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 </a:t>
            </a:r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gets tier </a:t>
            </a:r>
            <a:r>
              <a:rPr lang="en-US" altLang="zh-TW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altLang="zh-TW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</a:t>
            </a:r>
            <a:endParaRPr lang="en-US" altLang="zh-CN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pl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3"/>
          <p:cNvGrpSpPr>
            <a:grpSpLocks/>
          </p:cNvGrpSpPr>
          <p:nvPr/>
        </p:nvGrpSpPr>
        <p:grpSpPr bwMode="auto">
          <a:xfrm>
            <a:off x="300038" y="238125"/>
            <a:ext cx="6351587" cy="694983"/>
            <a:chOff x="229646" y="86833"/>
            <a:chExt cx="8466679" cy="927116"/>
          </a:xfrm>
        </p:grpSpPr>
        <p:grpSp>
          <p:nvGrpSpPr>
            <p:cNvPr id="3" name="组合 54"/>
            <p:cNvGrpSpPr>
              <a:grpSpLocks/>
            </p:cNvGrpSpPr>
            <p:nvPr/>
          </p:nvGrpSpPr>
          <p:grpSpPr bwMode="auto">
            <a:xfrm>
              <a:off x="861436" y="86833"/>
              <a:ext cx="7834889" cy="927116"/>
              <a:chOff x="861436" y="86833"/>
              <a:chExt cx="7834889" cy="927116"/>
            </a:xfrm>
          </p:grpSpPr>
          <p:sp>
            <p:nvSpPr>
              <p:cNvPr id="59" name="矩形 58">
                <a:extLst/>
              </p:cNvPr>
              <p:cNvSpPr/>
              <p:nvPr/>
            </p:nvSpPr>
            <p:spPr>
              <a:xfrm>
                <a:off x="862372" y="667095"/>
                <a:ext cx="7833953" cy="34685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en-US" sz="1000" dirty="0">
                    <a:solidFill>
                      <a:srgbClr val="40404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 cost, easy to operate, powerful background support</a:t>
                </a:r>
              </a:p>
            </p:txBody>
          </p:sp>
          <p:sp>
            <p:nvSpPr>
              <p:cNvPr id="58410" name="矩形 59"/>
              <p:cNvSpPr>
                <a:spLocks noChangeArrowheads="1"/>
              </p:cNvSpPr>
              <p:nvPr/>
            </p:nvSpPr>
            <p:spPr bwMode="auto">
              <a:xfrm>
                <a:off x="861436" y="86833"/>
                <a:ext cx="5525904" cy="563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en-US" b="1" dirty="0">
                    <a:solidFill>
                      <a:srgbClr val="404040"/>
                    </a:solidFill>
                    <a:latin typeface="Arial" charset="0"/>
                  </a:rPr>
                  <a:t>Mining </a:t>
                </a:r>
                <a:r>
                  <a:rPr lang="en-US" altLang="en-US" b="1" dirty="0" smtClean="0">
                    <a:solidFill>
                      <a:srgbClr val="404040"/>
                    </a:solidFill>
                    <a:latin typeface="Arial" charset="0"/>
                  </a:rPr>
                  <a:t>game </a:t>
                </a:r>
                <a:r>
                  <a:rPr lang="en-US" altLang="zh-TW" b="1" dirty="0" smtClean="0">
                    <a:solidFill>
                      <a:srgbClr val="404040"/>
                    </a:solidFill>
                    <a:latin typeface="Arial" charset="0"/>
                  </a:rPr>
                  <a:t>- 3. </a:t>
                </a:r>
                <a:r>
                  <a:rPr lang="en-US" altLang="en-US" b="1" dirty="0" smtClean="0">
                    <a:solidFill>
                      <a:srgbClr val="404040"/>
                    </a:solidFill>
                    <a:latin typeface="Arial" charset="0"/>
                  </a:rPr>
                  <a:t>Level </a:t>
                </a:r>
                <a:r>
                  <a:rPr lang="en-US" altLang="en-US" b="1" dirty="0">
                    <a:solidFill>
                      <a:srgbClr val="404040"/>
                    </a:solidFill>
                    <a:latin typeface="Arial" charset="0"/>
                  </a:rPr>
                  <a:t>bonus</a:t>
                </a:r>
              </a:p>
            </p:txBody>
          </p:sp>
        </p:grpSp>
        <p:grpSp>
          <p:nvGrpSpPr>
            <p:cNvPr id="4" name="组合 55"/>
            <p:cNvGrpSpPr>
              <a:grpSpLocks/>
            </p:cNvGrpSpPr>
            <p:nvPr/>
          </p:nvGrpSpPr>
          <p:grpSpPr bwMode="auto">
            <a:xfrm>
              <a:off x="229646" y="253185"/>
              <a:ext cx="543972" cy="600075"/>
              <a:chOff x="0" y="504825"/>
              <a:chExt cx="543972" cy="600075"/>
            </a:xfrm>
          </p:grpSpPr>
          <p:sp>
            <p:nvSpPr>
              <p:cNvPr id="57" name="箭头: V 形 56">
                <a:extLst/>
              </p:cNvPr>
              <p:cNvSpPr/>
              <p:nvPr/>
            </p:nvSpPr>
            <p:spPr>
              <a:xfrm>
                <a:off x="0" y="505775"/>
                <a:ext cx="323769" cy="599321"/>
              </a:xfrm>
              <a:prstGeom prst="chevron">
                <a:avLst>
                  <a:gd name="adj" fmla="val 6600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tx1"/>
                  </a:solidFill>
                  <a:latin typeface="+mn-ea"/>
                </a:endParaRPr>
              </a:p>
            </p:txBody>
          </p:sp>
          <p:sp>
            <p:nvSpPr>
              <p:cNvPr id="58" name="箭头: V 形 57">
                <a:extLst/>
              </p:cNvPr>
              <p:cNvSpPr/>
              <p:nvPr/>
            </p:nvSpPr>
            <p:spPr>
              <a:xfrm>
                <a:off x="220079" y="505775"/>
                <a:ext cx="323769" cy="599321"/>
              </a:xfrm>
              <a:prstGeom prst="chevron">
                <a:avLst>
                  <a:gd name="adj" fmla="val 6600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tx1"/>
                  </a:solidFill>
                  <a:latin typeface="+mn-ea"/>
                </a:endParaRPr>
              </a:p>
            </p:txBody>
          </p:sp>
        </p:grpSp>
      </p:grpSp>
      <p:grpSp>
        <p:nvGrpSpPr>
          <p:cNvPr id="5" name="组合 24"/>
          <p:cNvGrpSpPr>
            <a:grpSpLocks/>
          </p:cNvGrpSpPr>
          <p:nvPr/>
        </p:nvGrpSpPr>
        <p:grpSpPr bwMode="auto">
          <a:xfrm>
            <a:off x="15875" y="1103313"/>
            <a:ext cx="4325938" cy="3805237"/>
            <a:chOff x="1716160" y="880909"/>
            <a:chExt cx="5769282" cy="5072304"/>
          </a:xfrm>
        </p:grpSpPr>
        <p:sp>
          <p:nvSpPr>
            <p:cNvPr id="15" name="Freeform 5"/>
            <p:cNvSpPr/>
            <p:nvPr/>
          </p:nvSpPr>
          <p:spPr bwMode="auto">
            <a:xfrm>
              <a:off x="1716160" y="4956528"/>
              <a:ext cx="3512381" cy="996685"/>
            </a:xfrm>
            <a:custGeom>
              <a:avLst/>
              <a:gdLst>
                <a:gd name="T0" fmla="*/ 331 w 1200"/>
                <a:gd name="T1" fmla="*/ 29 h 348"/>
                <a:gd name="T2" fmla="*/ 0 w 1200"/>
                <a:gd name="T3" fmla="*/ 246 h 348"/>
                <a:gd name="T4" fmla="*/ 155 w 1200"/>
                <a:gd name="T5" fmla="*/ 348 h 348"/>
                <a:gd name="T6" fmla="*/ 471 w 1200"/>
                <a:gd name="T7" fmla="*/ 198 h 348"/>
                <a:gd name="T8" fmla="*/ 482 w 1200"/>
                <a:gd name="T9" fmla="*/ 162 h 348"/>
                <a:gd name="T10" fmla="*/ 487 w 1200"/>
                <a:gd name="T11" fmla="*/ 188 h 348"/>
                <a:gd name="T12" fmla="*/ 613 w 1200"/>
                <a:gd name="T13" fmla="*/ 266 h 348"/>
                <a:gd name="T14" fmla="*/ 848 w 1200"/>
                <a:gd name="T15" fmla="*/ 155 h 348"/>
                <a:gd name="T16" fmla="*/ 896 w 1200"/>
                <a:gd name="T17" fmla="*/ 97 h 348"/>
                <a:gd name="T18" fmla="*/ 905 w 1200"/>
                <a:gd name="T19" fmla="*/ 121 h 348"/>
                <a:gd name="T20" fmla="*/ 1050 w 1200"/>
                <a:gd name="T21" fmla="*/ 198 h 348"/>
                <a:gd name="T22" fmla="*/ 1200 w 1200"/>
                <a:gd name="T23" fmla="*/ 126 h 348"/>
                <a:gd name="T24" fmla="*/ 1105 w 1200"/>
                <a:gd name="T25" fmla="*/ 0 h 348"/>
                <a:gd name="T26" fmla="*/ 331 w 1200"/>
                <a:gd name="T27" fmla="*/ 29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0" h="348">
                  <a:moveTo>
                    <a:pt x="331" y="29"/>
                  </a:moveTo>
                  <a:lnTo>
                    <a:pt x="0" y="246"/>
                  </a:lnTo>
                  <a:lnTo>
                    <a:pt x="155" y="348"/>
                  </a:lnTo>
                  <a:lnTo>
                    <a:pt x="471" y="198"/>
                  </a:lnTo>
                  <a:lnTo>
                    <a:pt x="482" y="162"/>
                  </a:lnTo>
                  <a:lnTo>
                    <a:pt x="487" y="188"/>
                  </a:lnTo>
                  <a:lnTo>
                    <a:pt x="613" y="266"/>
                  </a:lnTo>
                  <a:lnTo>
                    <a:pt x="848" y="155"/>
                  </a:lnTo>
                  <a:lnTo>
                    <a:pt x="896" y="97"/>
                  </a:lnTo>
                  <a:lnTo>
                    <a:pt x="905" y="121"/>
                  </a:lnTo>
                  <a:lnTo>
                    <a:pt x="1050" y="198"/>
                  </a:lnTo>
                  <a:lnTo>
                    <a:pt x="1200" y="126"/>
                  </a:lnTo>
                  <a:lnTo>
                    <a:pt x="1105" y="0"/>
                  </a:lnTo>
                  <a:lnTo>
                    <a:pt x="331" y="29"/>
                  </a:lnTo>
                  <a:close/>
                </a:path>
              </a:pathLst>
            </a:custGeom>
            <a:solidFill>
              <a:schemeClr val="bg2">
                <a:lumMod val="50000"/>
                <a:alpha val="1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+mn-ea"/>
                <a:ea typeface="宋体" panose="02010600030101010101" pitchFamily="2" charset="-122"/>
              </a:endParaRPr>
            </a:p>
          </p:txBody>
        </p:sp>
        <p:grpSp>
          <p:nvGrpSpPr>
            <p:cNvPr id="6" name="组合 4"/>
            <p:cNvGrpSpPr>
              <a:grpSpLocks/>
            </p:cNvGrpSpPr>
            <p:nvPr/>
          </p:nvGrpSpPr>
          <p:grpSpPr bwMode="auto">
            <a:xfrm>
              <a:off x="2422231" y="880909"/>
              <a:ext cx="5063211" cy="5038879"/>
              <a:chOff x="3303181" y="1168721"/>
              <a:chExt cx="5063211" cy="5038879"/>
            </a:xfrm>
          </p:grpSpPr>
          <p:sp>
            <p:nvSpPr>
              <p:cNvPr id="28" name="弦形 20"/>
              <p:cNvSpPr/>
              <p:nvPr/>
            </p:nvSpPr>
            <p:spPr>
              <a:xfrm rot="4193607">
                <a:off x="4404831" y="1094445"/>
                <a:ext cx="2858857" cy="5064265"/>
              </a:xfrm>
              <a:custGeom>
                <a:avLst/>
                <a:gdLst>
                  <a:gd name="connsiteX0" fmla="*/ 1149251 w 2165687"/>
                  <a:gd name="connsiteY0" fmla="*/ 2520296 h 2522670"/>
                  <a:gd name="connsiteX1" fmla="*/ 128735 w 2165687"/>
                  <a:gd name="connsiteY1" fmla="*/ 1857828 h 2522670"/>
                  <a:gd name="connsiteX2" fmla="*/ 105016 w 2165687"/>
                  <a:gd name="connsiteY2" fmla="*/ 719461 h 2522670"/>
                  <a:gd name="connsiteX3" fmla="*/ 1082843 w 2165687"/>
                  <a:gd name="connsiteY3" fmla="*/ 0 h 2522670"/>
                  <a:gd name="connsiteX4" fmla="*/ 1149251 w 2165687"/>
                  <a:gd name="connsiteY4" fmla="*/ 2520296 h 2522670"/>
                  <a:gd name="connsiteX0-1" fmla="*/ 1149252 w 1149252"/>
                  <a:gd name="connsiteY0-2" fmla="*/ 2193762 h 2196146"/>
                  <a:gd name="connsiteX1-3" fmla="*/ 128736 w 1149252"/>
                  <a:gd name="connsiteY1-4" fmla="*/ 1531294 h 2196146"/>
                  <a:gd name="connsiteX2-5" fmla="*/ 105017 w 1149252"/>
                  <a:gd name="connsiteY2-6" fmla="*/ 392927 h 2196146"/>
                  <a:gd name="connsiteX3-7" fmla="*/ 839089 w 1149252"/>
                  <a:gd name="connsiteY3-8" fmla="*/ 1552 h 2196146"/>
                  <a:gd name="connsiteX4-9" fmla="*/ 1149252 w 1149252"/>
                  <a:gd name="connsiteY4-10" fmla="*/ 2193762 h 2196146"/>
                  <a:gd name="connsiteX0-11" fmla="*/ 1149252 w 1149252"/>
                  <a:gd name="connsiteY0-12" fmla="*/ 2203904 h 2206288"/>
                  <a:gd name="connsiteX1-13" fmla="*/ 128736 w 1149252"/>
                  <a:gd name="connsiteY1-14" fmla="*/ 1541436 h 2206288"/>
                  <a:gd name="connsiteX2-15" fmla="*/ 105017 w 1149252"/>
                  <a:gd name="connsiteY2-16" fmla="*/ 403069 h 2206288"/>
                  <a:gd name="connsiteX3-17" fmla="*/ 809274 w 1149252"/>
                  <a:gd name="connsiteY3-18" fmla="*/ 778 h 2206288"/>
                  <a:gd name="connsiteX4-19" fmla="*/ 1149252 w 1149252"/>
                  <a:gd name="connsiteY4-20" fmla="*/ 2203904 h 2206288"/>
                  <a:gd name="connsiteX0-21" fmla="*/ 1149252 w 1149252"/>
                  <a:gd name="connsiteY0-22" fmla="*/ 2152883 h 2155267"/>
                  <a:gd name="connsiteX1-23" fmla="*/ 128736 w 1149252"/>
                  <a:gd name="connsiteY1-24" fmla="*/ 1490415 h 2155267"/>
                  <a:gd name="connsiteX2-25" fmla="*/ 105017 w 1149252"/>
                  <a:gd name="connsiteY2-26" fmla="*/ 352048 h 2155267"/>
                  <a:gd name="connsiteX3-27" fmla="*/ 841697 w 1149252"/>
                  <a:gd name="connsiteY3-28" fmla="*/ 8962 h 2155267"/>
                  <a:gd name="connsiteX4-29" fmla="*/ 1149252 w 1149252"/>
                  <a:gd name="connsiteY4-30" fmla="*/ 2152883 h 2155267"/>
                  <a:gd name="connsiteX0-31" fmla="*/ 1222845 w 1222845"/>
                  <a:gd name="connsiteY0-32" fmla="*/ 2176895 h 2178463"/>
                  <a:gd name="connsiteX1-33" fmla="*/ 136736 w 1222845"/>
                  <a:gd name="connsiteY1-34" fmla="*/ 1490415 h 2178463"/>
                  <a:gd name="connsiteX2-35" fmla="*/ 113017 w 1222845"/>
                  <a:gd name="connsiteY2-36" fmla="*/ 352048 h 2178463"/>
                  <a:gd name="connsiteX3-37" fmla="*/ 849697 w 1222845"/>
                  <a:gd name="connsiteY3-38" fmla="*/ 8962 h 2178463"/>
                  <a:gd name="connsiteX4-39" fmla="*/ 1222845 w 1222845"/>
                  <a:gd name="connsiteY4-40" fmla="*/ 2176895 h 2178463"/>
                  <a:gd name="connsiteX0-41" fmla="*/ 1222845 w 1222845"/>
                  <a:gd name="connsiteY0-42" fmla="*/ 2176895 h 2178463"/>
                  <a:gd name="connsiteX1-43" fmla="*/ 136736 w 1222845"/>
                  <a:gd name="connsiteY1-44" fmla="*/ 1490415 h 2178463"/>
                  <a:gd name="connsiteX2-45" fmla="*/ 113017 w 1222845"/>
                  <a:gd name="connsiteY2-46" fmla="*/ 352048 h 2178463"/>
                  <a:gd name="connsiteX3-47" fmla="*/ 849697 w 1222845"/>
                  <a:gd name="connsiteY3-48" fmla="*/ 8962 h 2178463"/>
                  <a:gd name="connsiteX4-49" fmla="*/ 1222845 w 1222845"/>
                  <a:gd name="connsiteY4-50" fmla="*/ 2176895 h 2178463"/>
                  <a:gd name="connsiteX0-51" fmla="*/ 1222845 w 1222845"/>
                  <a:gd name="connsiteY0-52" fmla="*/ 2176895 h 2178463"/>
                  <a:gd name="connsiteX1-53" fmla="*/ 136736 w 1222845"/>
                  <a:gd name="connsiteY1-54" fmla="*/ 1490415 h 2178463"/>
                  <a:gd name="connsiteX2-55" fmla="*/ 113017 w 1222845"/>
                  <a:gd name="connsiteY2-56" fmla="*/ 352048 h 2178463"/>
                  <a:gd name="connsiteX3-57" fmla="*/ 849697 w 1222845"/>
                  <a:gd name="connsiteY3-58" fmla="*/ 8962 h 2178463"/>
                  <a:gd name="connsiteX4-59" fmla="*/ 1222845 w 1222845"/>
                  <a:gd name="connsiteY4-60" fmla="*/ 2176895 h 2178463"/>
                  <a:gd name="connsiteX0-61" fmla="*/ 1222845 w 1222845"/>
                  <a:gd name="connsiteY0-62" fmla="*/ 2176895 h 2178463"/>
                  <a:gd name="connsiteX1-63" fmla="*/ 136736 w 1222845"/>
                  <a:gd name="connsiteY1-64" fmla="*/ 1490415 h 2178463"/>
                  <a:gd name="connsiteX2-65" fmla="*/ 113017 w 1222845"/>
                  <a:gd name="connsiteY2-66" fmla="*/ 352048 h 2178463"/>
                  <a:gd name="connsiteX3-67" fmla="*/ 849697 w 1222845"/>
                  <a:gd name="connsiteY3-68" fmla="*/ 8962 h 2178463"/>
                  <a:gd name="connsiteX4-69" fmla="*/ 1222845 w 1222845"/>
                  <a:gd name="connsiteY4-70" fmla="*/ 2176895 h 2178463"/>
                  <a:gd name="connsiteX0-71" fmla="*/ 1222845 w 1222845"/>
                  <a:gd name="connsiteY0-72" fmla="*/ 2262321 h 2263889"/>
                  <a:gd name="connsiteX1-73" fmla="*/ 136736 w 1222845"/>
                  <a:gd name="connsiteY1-74" fmla="*/ 1575841 h 2263889"/>
                  <a:gd name="connsiteX2-75" fmla="*/ 113017 w 1222845"/>
                  <a:gd name="connsiteY2-76" fmla="*/ 437474 h 2263889"/>
                  <a:gd name="connsiteX3-77" fmla="*/ 849697 w 1222845"/>
                  <a:gd name="connsiteY3-78" fmla="*/ 94388 h 2263889"/>
                  <a:gd name="connsiteX4-79" fmla="*/ 1222845 w 1222845"/>
                  <a:gd name="connsiteY4-80" fmla="*/ 2262321 h 2263889"/>
                  <a:gd name="connsiteX0-81" fmla="*/ 1257097 w 1257097"/>
                  <a:gd name="connsiteY0-82" fmla="*/ 2325443 h 2327125"/>
                  <a:gd name="connsiteX1-83" fmla="*/ 170988 w 1257097"/>
                  <a:gd name="connsiteY1-84" fmla="*/ 1638963 h 2327125"/>
                  <a:gd name="connsiteX2-85" fmla="*/ 92325 w 1257097"/>
                  <a:gd name="connsiteY2-86" fmla="*/ 318191 h 2327125"/>
                  <a:gd name="connsiteX3-87" fmla="*/ 883949 w 1257097"/>
                  <a:gd name="connsiteY3-88" fmla="*/ 157510 h 2327125"/>
                  <a:gd name="connsiteX4-89" fmla="*/ 1257097 w 1257097"/>
                  <a:gd name="connsiteY4-90" fmla="*/ 2325443 h 2327125"/>
                  <a:gd name="connsiteX0-91" fmla="*/ 1257097 w 1257097"/>
                  <a:gd name="connsiteY0-92" fmla="*/ 2226568 h 2228250"/>
                  <a:gd name="connsiteX1-93" fmla="*/ 170988 w 1257097"/>
                  <a:gd name="connsiteY1-94" fmla="*/ 1540088 h 2228250"/>
                  <a:gd name="connsiteX2-95" fmla="*/ 92325 w 1257097"/>
                  <a:gd name="connsiteY2-96" fmla="*/ 219316 h 2228250"/>
                  <a:gd name="connsiteX3-97" fmla="*/ 883949 w 1257097"/>
                  <a:gd name="connsiteY3-98" fmla="*/ 58635 h 2228250"/>
                  <a:gd name="connsiteX4-99" fmla="*/ 1257097 w 1257097"/>
                  <a:gd name="connsiteY4-100" fmla="*/ 2226568 h 2228250"/>
                  <a:gd name="connsiteX0-101" fmla="*/ 1257097 w 1257097"/>
                  <a:gd name="connsiteY0-102" fmla="*/ 2247317 h 2248999"/>
                  <a:gd name="connsiteX1-103" fmla="*/ 170988 w 1257097"/>
                  <a:gd name="connsiteY1-104" fmla="*/ 1560837 h 2248999"/>
                  <a:gd name="connsiteX2-105" fmla="*/ 92325 w 1257097"/>
                  <a:gd name="connsiteY2-106" fmla="*/ 240065 h 2248999"/>
                  <a:gd name="connsiteX3-107" fmla="*/ 883949 w 1257097"/>
                  <a:gd name="connsiteY3-108" fmla="*/ 79384 h 2248999"/>
                  <a:gd name="connsiteX4-109" fmla="*/ 1257097 w 1257097"/>
                  <a:gd name="connsiteY4-110" fmla="*/ 2247317 h 2248999"/>
                  <a:gd name="connsiteX0-111" fmla="*/ 1262619 w 1262619"/>
                  <a:gd name="connsiteY0-112" fmla="*/ 2246791 h 2248471"/>
                  <a:gd name="connsiteX1-113" fmla="*/ 176510 w 1262619"/>
                  <a:gd name="connsiteY1-114" fmla="*/ 1560311 h 2248471"/>
                  <a:gd name="connsiteX2-115" fmla="*/ 89701 w 1262619"/>
                  <a:gd name="connsiteY2-116" fmla="*/ 243319 h 2248471"/>
                  <a:gd name="connsiteX3-117" fmla="*/ 889471 w 1262619"/>
                  <a:gd name="connsiteY3-118" fmla="*/ 78858 h 2248471"/>
                  <a:gd name="connsiteX4-119" fmla="*/ 1262619 w 1262619"/>
                  <a:gd name="connsiteY4-120" fmla="*/ 2246791 h 2248471"/>
                  <a:gd name="connsiteX0-121" fmla="*/ 1265612 w 1265612"/>
                  <a:gd name="connsiteY0-122" fmla="*/ 2246791 h 2248471"/>
                  <a:gd name="connsiteX1-123" fmla="*/ 179503 w 1265612"/>
                  <a:gd name="connsiteY1-124" fmla="*/ 1560311 h 2248471"/>
                  <a:gd name="connsiteX2-125" fmla="*/ 92694 w 1265612"/>
                  <a:gd name="connsiteY2-126" fmla="*/ 243319 h 2248471"/>
                  <a:gd name="connsiteX3-127" fmla="*/ 892464 w 1265612"/>
                  <a:gd name="connsiteY3-128" fmla="*/ 78858 h 2248471"/>
                  <a:gd name="connsiteX4-129" fmla="*/ 1265612 w 1265612"/>
                  <a:gd name="connsiteY4-130" fmla="*/ 2246791 h 2248471"/>
                  <a:gd name="connsiteX0-131" fmla="*/ 1239832 w 1239832"/>
                  <a:gd name="connsiteY0-132" fmla="*/ 2246791 h 2248192"/>
                  <a:gd name="connsiteX1-133" fmla="*/ 244499 w 1239832"/>
                  <a:gd name="connsiteY1-134" fmla="*/ 1478586 h 2248192"/>
                  <a:gd name="connsiteX2-135" fmla="*/ 66914 w 1239832"/>
                  <a:gd name="connsiteY2-136" fmla="*/ 243319 h 2248192"/>
                  <a:gd name="connsiteX3-137" fmla="*/ 866684 w 1239832"/>
                  <a:gd name="connsiteY3-138" fmla="*/ 78858 h 2248192"/>
                  <a:gd name="connsiteX4-139" fmla="*/ 1239832 w 1239832"/>
                  <a:gd name="connsiteY4-140" fmla="*/ 2246791 h 2248192"/>
                  <a:gd name="connsiteX0-141" fmla="*/ 1217843 w 1217843"/>
                  <a:gd name="connsiteY0-142" fmla="*/ 2246791 h 2247863"/>
                  <a:gd name="connsiteX1-143" fmla="*/ 365517 w 1217843"/>
                  <a:gd name="connsiteY1-144" fmla="*/ 1328074 h 2247863"/>
                  <a:gd name="connsiteX2-145" fmla="*/ 44925 w 1217843"/>
                  <a:gd name="connsiteY2-146" fmla="*/ 243319 h 2247863"/>
                  <a:gd name="connsiteX3-147" fmla="*/ 844695 w 1217843"/>
                  <a:gd name="connsiteY3-148" fmla="*/ 78858 h 2247863"/>
                  <a:gd name="connsiteX4-149" fmla="*/ 1217843 w 1217843"/>
                  <a:gd name="connsiteY4-150" fmla="*/ 2246791 h 2247863"/>
                  <a:gd name="connsiteX0-151" fmla="*/ 1241346 w 1241346"/>
                  <a:gd name="connsiteY0-152" fmla="*/ 2246791 h 2247934"/>
                  <a:gd name="connsiteX1-153" fmla="*/ 239199 w 1241346"/>
                  <a:gd name="connsiteY1-154" fmla="*/ 1367896 h 2247934"/>
                  <a:gd name="connsiteX2-155" fmla="*/ 68428 w 1241346"/>
                  <a:gd name="connsiteY2-156" fmla="*/ 243319 h 2247934"/>
                  <a:gd name="connsiteX3-157" fmla="*/ 868198 w 1241346"/>
                  <a:gd name="connsiteY3-158" fmla="*/ 78858 h 2247934"/>
                  <a:gd name="connsiteX4-159" fmla="*/ 1241346 w 1241346"/>
                  <a:gd name="connsiteY4-160" fmla="*/ 2246791 h 2247934"/>
                  <a:gd name="connsiteX0-161" fmla="*/ 1250584 w 1250584"/>
                  <a:gd name="connsiteY0-162" fmla="*/ 2246791 h 2247945"/>
                  <a:gd name="connsiteX1-163" fmla="*/ 248437 w 1250584"/>
                  <a:gd name="connsiteY1-164" fmla="*/ 1367896 h 2247945"/>
                  <a:gd name="connsiteX2-165" fmla="*/ 77666 w 1250584"/>
                  <a:gd name="connsiteY2-166" fmla="*/ 243319 h 2247945"/>
                  <a:gd name="connsiteX3-167" fmla="*/ 877436 w 1250584"/>
                  <a:gd name="connsiteY3-168" fmla="*/ 78858 h 2247945"/>
                  <a:gd name="connsiteX4-169" fmla="*/ 1250584 w 1250584"/>
                  <a:gd name="connsiteY4-170" fmla="*/ 2246791 h 2247945"/>
                  <a:gd name="connsiteX0-171" fmla="*/ 1250584 w 1250584"/>
                  <a:gd name="connsiteY0-172" fmla="*/ 2246791 h 2246791"/>
                  <a:gd name="connsiteX1-173" fmla="*/ 248437 w 1250584"/>
                  <a:gd name="connsiteY1-174" fmla="*/ 1367896 h 2246791"/>
                  <a:gd name="connsiteX2-175" fmla="*/ 77666 w 1250584"/>
                  <a:gd name="connsiteY2-176" fmla="*/ 243319 h 2246791"/>
                  <a:gd name="connsiteX3-177" fmla="*/ 877436 w 1250584"/>
                  <a:gd name="connsiteY3-178" fmla="*/ 78858 h 2246791"/>
                  <a:gd name="connsiteX4-179" fmla="*/ 1250584 w 1250584"/>
                  <a:gd name="connsiteY4-180" fmla="*/ 2246791 h 2246791"/>
                  <a:gd name="connsiteX0-181" fmla="*/ 1250584 w 1250584"/>
                  <a:gd name="connsiteY0-182" fmla="*/ 2246791 h 2246791"/>
                  <a:gd name="connsiteX1-183" fmla="*/ 248437 w 1250584"/>
                  <a:gd name="connsiteY1-184" fmla="*/ 1367896 h 2246791"/>
                  <a:gd name="connsiteX2-185" fmla="*/ 77666 w 1250584"/>
                  <a:gd name="connsiteY2-186" fmla="*/ 243319 h 2246791"/>
                  <a:gd name="connsiteX3-187" fmla="*/ 877436 w 1250584"/>
                  <a:gd name="connsiteY3-188" fmla="*/ 78858 h 2246791"/>
                  <a:gd name="connsiteX4-189" fmla="*/ 1250584 w 1250584"/>
                  <a:gd name="connsiteY4-190" fmla="*/ 2246791 h 2246791"/>
                  <a:gd name="connsiteX0-191" fmla="*/ 1250584 w 1250584"/>
                  <a:gd name="connsiteY0-192" fmla="*/ 2258390 h 2258390"/>
                  <a:gd name="connsiteX1-193" fmla="*/ 248437 w 1250584"/>
                  <a:gd name="connsiteY1-194" fmla="*/ 1379495 h 2258390"/>
                  <a:gd name="connsiteX2-195" fmla="*/ 77666 w 1250584"/>
                  <a:gd name="connsiteY2-196" fmla="*/ 254918 h 2258390"/>
                  <a:gd name="connsiteX3-197" fmla="*/ 882347 w 1250584"/>
                  <a:gd name="connsiteY3-198" fmla="*/ 77041 h 2258390"/>
                  <a:gd name="connsiteX4-199" fmla="*/ 1250584 w 1250584"/>
                  <a:gd name="connsiteY4-200" fmla="*/ 2258390 h 2258390"/>
                  <a:gd name="connsiteX0-201" fmla="*/ 1250586 w 1250586"/>
                  <a:gd name="connsiteY0-202" fmla="*/ 2261664 h 2261664"/>
                  <a:gd name="connsiteX1-203" fmla="*/ 239495 w 1250586"/>
                  <a:gd name="connsiteY1-204" fmla="*/ 1379495 h 2261664"/>
                  <a:gd name="connsiteX2-205" fmla="*/ 68724 w 1250586"/>
                  <a:gd name="connsiteY2-206" fmla="*/ 254918 h 2261664"/>
                  <a:gd name="connsiteX3-207" fmla="*/ 873405 w 1250586"/>
                  <a:gd name="connsiteY3-208" fmla="*/ 77041 h 2261664"/>
                  <a:gd name="connsiteX4-209" fmla="*/ 1250586 w 1250586"/>
                  <a:gd name="connsiteY4-210" fmla="*/ 2261664 h 2261664"/>
                  <a:gd name="connsiteX0-211" fmla="*/ 1254874 w 1254874"/>
                  <a:gd name="connsiteY0-212" fmla="*/ 2261664 h 2261664"/>
                  <a:gd name="connsiteX1-213" fmla="*/ 225894 w 1254874"/>
                  <a:gd name="connsiteY1-214" fmla="*/ 1372946 h 2261664"/>
                  <a:gd name="connsiteX2-215" fmla="*/ 73012 w 1254874"/>
                  <a:gd name="connsiteY2-216" fmla="*/ 254918 h 2261664"/>
                  <a:gd name="connsiteX3-217" fmla="*/ 877693 w 1254874"/>
                  <a:gd name="connsiteY3-218" fmla="*/ 77041 h 2261664"/>
                  <a:gd name="connsiteX4-219" fmla="*/ 1254874 w 1254874"/>
                  <a:gd name="connsiteY4-220" fmla="*/ 2261664 h 2261664"/>
                  <a:gd name="connsiteX0-221" fmla="*/ 1264669 w 1264669"/>
                  <a:gd name="connsiteY0-222" fmla="*/ 2261664 h 2261664"/>
                  <a:gd name="connsiteX1-223" fmla="*/ 235689 w 1264669"/>
                  <a:gd name="connsiteY1-224" fmla="*/ 1372946 h 2261664"/>
                  <a:gd name="connsiteX2-225" fmla="*/ 82807 w 1264669"/>
                  <a:gd name="connsiteY2-226" fmla="*/ 254918 h 2261664"/>
                  <a:gd name="connsiteX3-227" fmla="*/ 887488 w 1264669"/>
                  <a:gd name="connsiteY3-228" fmla="*/ 77041 h 2261664"/>
                  <a:gd name="connsiteX4-229" fmla="*/ 1264669 w 1264669"/>
                  <a:gd name="connsiteY4-230" fmla="*/ 2261664 h 226166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264669" h="2261664">
                    <a:moveTo>
                      <a:pt x="1264669" y="2261664"/>
                    </a:moveTo>
                    <a:cubicBezTo>
                      <a:pt x="769802" y="2102916"/>
                      <a:pt x="432666" y="1707404"/>
                      <a:pt x="235689" y="1372946"/>
                    </a:cubicBezTo>
                    <a:cubicBezTo>
                      <a:pt x="38712" y="1038488"/>
                      <a:pt x="-94163" y="613316"/>
                      <a:pt x="82807" y="254918"/>
                    </a:cubicBezTo>
                    <a:cubicBezTo>
                      <a:pt x="85055" y="244193"/>
                      <a:pt x="247775" y="-166485"/>
                      <a:pt x="887488" y="77041"/>
                    </a:cubicBezTo>
                    <a:cubicBezTo>
                      <a:pt x="1018129" y="916289"/>
                      <a:pt x="1119493" y="1369761"/>
                      <a:pt x="1264669" y="226166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2900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  <a:gs pos="52000">
                    <a:schemeClr val="accent1"/>
                  </a:gs>
                </a:gsLst>
                <a:lin ang="6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latin typeface="+mn-ea"/>
                </a:endParaRPr>
              </a:p>
            </p:txBody>
          </p:sp>
          <p:sp>
            <p:nvSpPr>
              <p:cNvPr id="29" name="矩形 1"/>
              <p:cNvSpPr/>
              <p:nvPr/>
            </p:nvSpPr>
            <p:spPr>
              <a:xfrm rot="1114854">
                <a:off x="3994441" y="1168721"/>
                <a:ext cx="2843357" cy="5038446"/>
              </a:xfrm>
              <a:custGeom>
                <a:avLst/>
                <a:gdLst>
                  <a:gd name="connsiteX0" fmla="*/ 0 w 624114"/>
                  <a:gd name="connsiteY0" fmla="*/ 0 h 3108552"/>
                  <a:gd name="connsiteX1" fmla="*/ 624114 w 624114"/>
                  <a:gd name="connsiteY1" fmla="*/ 0 h 3108552"/>
                  <a:gd name="connsiteX2" fmla="*/ 624114 w 624114"/>
                  <a:gd name="connsiteY2" fmla="*/ 3108552 h 3108552"/>
                  <a:gd name="connsiteX3" fmla="*/ 0 w 624114"/>
                  <a:gd name="connsiteY3" fmla="*/ 3108552 h 3108552"/>
                  <a:gd name="connsiteX4" fmla="*/ 0 w 624114"/>
                  <a:gd name="connsiteY4" fmla="*/ 0 h 3108552"/>
                  <a:gd name="connsiteX0-1" fmla="*/ 0 w 624114"/>
                  <a:gd name="connsiteY0-2" fmla="*/ 0 h 3145785"/>
                  <a:gd name="connsiteX1-3" fmla="*/ 624114 w 624114"/>
                  <a:gd name="connsiteY1-4" fmla="*/ 0 h 3145785"/>
                  <a:gd name="connsiteX2-5" fmla="*/ 422256 w 624114"/>
                  <a:gd name="connsiteY2-6" fmla="*/ 3145785 h 3145785"/>
                  <a:gd name="connsiteX3-7" fmla="*/ 0 w 624114"/>
                  <a:gd name="connsiteY3-8" fmla="*/ 3108552 h 3145785"/>
                  <a:gd name="connsiteX4-9" fmla="*/ 0 w 624114"/>
                  <a:gd name="connsiteY4-10" fmla="*/ 0 h 3145785"/>
                  <a:gd name="connsiteX0-11" fmla="*/ 0 w 1374696"/>
                  <a:gd name="connsiteY0-12" fmla="*/ 0 h 3145785"/>
                  <a:gd name="connsiteX1-13" fmla="*/ 1374696 w 1374696"/>
                  <a:gd name="connsiteY1-14" fmla="*/ 957363 h 3145785"/>
                  <a:gd name="connsiteX2-15" fmla="*/ 422256 w 1374696"/>
                  <a:gd name="connsiteY2-16" fmla="*/ 3145785 h 3145785"/>
                  <a:gd name="connsiteX3-17" fmla="*/ 0 w 1374696"/>
                  <a:gd name="connsiteY3-18" fmla="*/ 3108552 h 3145785"/>
                  <a:gd name="connsiteX4-19" fmla="*/ 0 w 1374696"/>
                  <a:gd name="connsiteY4-20" fmla="*/ 0 h 3145785"/>
                  <a:gd name="connsiteX0-21" fmla="*/ 943073 w 1374696"/>
                  <a:gd name="connsiteY0-22" fmla="*/ 0 h 2299067"/>
                  <a:gd name="connsiteX1-23" fmla="*/ 1374696 w 1374696"/>
                  <a:gd name="connsiteY1-24" fmla="*/ 110645 h 2299067"/>
                  <a:gd name="connsiteX2-25" fmla="*/ 422256 w 1374696"/>
                  <a:gd name="connsiteY2-26" fmla="*/ 2299067 h 2299067"/>
                  <a:gd name="connsiteX3-27" fmla="*/ 0 w 1374696"/>
                  <a:gd name="connsiteY3-28" fmla="*/ 2261834 h 2299067"/>
                  <a:gd name="connsiteX4-29" fmla="*/ 943073 w 1374696"/>
                  <a:gd name="connsiteY4-30" fmla="*/ 0 h 2299067"/>
                  <a:gd name="connsiteX0-31" fmla="*/ 943073 w 1374696"/>
                  <a:gd name="connsiteY0-32" fmla="*/ 0 h 2299067"/>
                  <a:gd name="connsiteX1-33" fmla="*/ 1374696 w 1374696"/>
                  <a:gd name="connsiteY1-34" fmla="*/ 110645 h 2299067"/>
                  <a:gd name="connsiteX2-35" fmla="*/ 422256 w 1374696"/>
                  <a:gd name="connsiteY2-36" fmla="*/ 2299067 h 2299067"/>
                  <a:gd name="connsiteX3-37" fmla="*/ 0 w 1374696"/>
                  <a:gd name="connsiteY3-38" fmla="*/ 2261834 h 2299067"/>
                  <a:gd name="connsiteX4-39" fmla="*/ 943073 w 1374696"/>
                  <a:gd name="connsiteY4-40" fmla="*/ 0 h 2299067"/>
                  <a:gd name="connsiteX0-41" fmla="*/ 1043895 w 1475518"/>
                  <a:gd name="connsiteY0-42" fmla="*/ 0 h 2299067"/>
                  <a:gd name="connsiteX1-43" fmla="*/ 1475518 w 1475518"/>
                  <a:gd name="connsiteY1-44" fmla="*/ 110645 h 2299067"/>
                  <a:gd name="connsiteX2-45" fmla="*/ 523078 w 1475518"/>
                  <a:gd name="connsiteY2-46" fmla="*/ 2299067 h 2299067"/>
                  <a:gd name="connsiteX3-47" fmla="*/ 100822 w 1475518"/>
                  <a:gd name="connsiteY3-48" fmla="*/ 2261834 h 2299067"/>
                  <a:gd name="connsiteX4-49" fmla="*/ 1043895 w 1475518"/>
                  <a:gd name="connsiteY4-50" fmla="*/ 0 h 2299067"/>
                  <a:gd name="connsiteX0-51" fmla="*/ 1064221 w 1495844"/>
                  <a:gd name="connsiteY0-52" fmla="*/ 0 h 2299067"/>
                  <a:gd name="connsiteX1-53" fmla="*/ 1495844 w 1495844"/>
                  <a:gd name="connsiteY1-54" fmla="*/ 110645 h 2299067"/>
                  <a:gd name="connsiteX2-55" fmla="*/ 543404 w 1495844"/>
                  <a:gd name="connsiteY2-56" fmla="*/ 2299067 h 2299067"/>
                  <a:gd name="connsiteX3-57" fmla="*/ 121148 w 1495844"/>
                  <a:gd name="connsiteY3-58" fmla="*/ 2261834 h 2299067"/>
                  <a:gd name="connsiteX4-59" fmla="*/ 1064221 w 1495844"/>
                  <a:gd name="connsiteY4-60" fmla="*/ 0 h 2299067"/>
                  <a:gd name="connsiteX0-61" fmla="*/ 1064221 w 1495844"/>
                  <a:gd name="connsiteY0-62" fmla="*/ 0 h 2299067"/>
                  <a:gd name="connsiteX1-63" fmla="*/ 1495844 w 1495844"/>
                  <a:gd name="connsiteY1-64" fmla="*/ 110645 h 2299067"/>
                  <a:gd name="connsiteX2-65" fmla="*/ 543404 w 1495844"/>
                  <a:gd name="connsiteY2-66" fmla="*/ 2299067 h 2299067"/>
                  <a:gd name="connsiteX3-67" fmla="*/ 121148 w 1495844"/>
                  <a:gd name="connsiteY3-68" fmla="*/ 2261834 h 2299067"/>
                  <a:gd name="connsiteX4-69" fmla="*/ 1064221 w 1495844"/>
                  <a:gd name="connsiteY4-70" fmla="*/ 0 h 2299067"/>
                  <a:gd name="connsiteX0-71" fmla="*/ 1064221 w 1495844"/>
                  <a:gd name="connsiteY0-72" fmla="*/ 0 h 2299067"/>
                  <a:gd name="connsiteX1-73" fmla="*/ 1495844 w 1495844"/>
                  <a:gd name="connsiteY1-74" fmla="*/ 110645 h 2299067"/>
                  <a:gd name="connsiteX2-75" fmla="*/ 543404 w 1495844"/>
                  <a:gd name="connsiteY2-76" fmla="*/ 2299067 h 2299067"/>
                  <a:gd name="connsiteX3-77" fmla="*/ 121148 w 1495844"/>
                  <a:gd name="connsiteY3-78" fmla="*/ 2261834 h 2299067"/>
                  <a:gd name="connsiteX4-79" fmla="*/ 1064221 w 1495844"/>
                  <a:gd name="connsiteY4-80" fmla="*/ 0 h 2299067"/>
                  <a:gd name="connsiteX0-81" fmla="*/ 1064221 w 1495844"/>
                  <a:gd name="connsiteY0-82" fmla="*/ 0 h 2299067"/>
                  <a:gd name="connsiteX1-83" fmla="*/ 1495844 w 1495844"/>
                  <a:gd name="connsiteY1-84" fmla="*/ 110645 h 2299067"/>
                  <a:gd name="connsiteX2-85" fmla="*/ 543404 w 1495844"/>
                  <a:gd name="connsiteY2-86" fmla="*/ 2299067 h 2299067"/>
                  <a:gd name="connsiteX3-87" fmla="*/ 121148 w 1495844"/>
                  <a:gd name="connsiteY3-88" fmla="*/ 2261834 h 2299067"/>
                  <a:gd name="connsiteX4-89" fmla="*/ 1064221 w 1495844"/>
                  <a:gd name="connsiteY4-90" fmla="*/ 0 h 2299067"/>
                  <a:gd name="connsiteX0-91" fmla="*/ 1064221 w 1495844"/>
                  <a:gd name="connsiteY0-92" fmla="*/ 0 h 2299067"/>
                  <a:gd name="connsiteX1-93" fmla="*/ 1495844 w 1495844"/>
                  <a:gd name="connsiteY1-94" fmla="*/ 110645 h 2299067"/>
                  <a:gd name="connsiteX2-95" fmla="*/ 543404 w 1495844"/>
                  <a:gd name="connsiteY2-96" fmla="*/ 2299067 h 2299067"/>
                  <a:gd name="connsiteX3-97" fmla="*/ 121148 w 1495844"/>
                  <a:gd name="connsiteY3-98" fmla="*/ 2261834 h 2299067"/>
                  <a:gd name="connsiteX4-99" fmla="*/ 1064221 w 1495844"/>
                  <a:gd name="connsiteY4-100" fmla="*/ 0 h 2299067"/>
                  <a:gd name="connsiteX0-101" fmla="*/ 1064221 w 1495844"/>
                  <a:gd name="connsiteY0-102" fmla="*/ 0 h 2299067"/>
                  <a:gd name="connsiteX1-103" fmla="*/ 1495844 w 1495844"/>
                  <a:gd name="connsiteY1-104" fmla="*/ 110645 h 2299067"/>
                  <a:gd name="connsiteX2-105" fmla="*/ 543404 w 1495844"/>
                  <a:gd name="connsiteY2-106" fmla="*/ 2299067 h 2299067"/>
                  <a:gd name="connsiteX3-107" fmla="*/ 121148 w 1495844"/>
                  <a:gd name="connsiteY3-108" fmla="*/ 2261834 h 2299067"/>
                  <a:gd name="connsiteX4-109" fmla="*/ 1064221 w 1495844"/>
                  <a:gd name="connsiteY4-110" fmla="*/ 0 h 2299067"/>
                  <a:gd name="connsiteX0-111" fmla="*/ 1074471 w 1506094"/>
                  <a:gd name="connsiteY0-112" fmla="*/ 0 h 2299067"/>
                  <a:gd name="connsiteX1-113" fmla="*/ 1506094 w 1506094"/>
                  <a:gd name="connsiteY1-114" fmla="*/ 110645 h 2299067"/>
                  <a:gd name="connsiteX2-115" fmla="*/ 553654 w 1506094"/>
                  <a:gd name="connsiteY2-116" fmla="*/ 2299067 h 2299067"/>
                  <a:gd name="connsiteX3-117" fmla="*/ 117336 w 1506094"/>
                  <a:gd name="connsiteY3-118" fmla="*/ 2259862 h 2299067"/>
                  <a:gd name="connsiteX4-119" fmla="*/ 1074471 w 1506094"/>
                  <a:gd name="connsiteY4-120" fmla="*/ 0 h 2299067"/>
                  <a:gd name="connsiteX0-121" fmla="*/ 1074471 w 1506094"/>
                  <a:gd name="connsiteY0-122" fmla="*/ 0 h 2327088"/>
                  <a:gd name="connsiteX1-123" fmla="*/ 1506094 w 1506094"/>
                  <a:gd name="connsiteY1-124" fmla="*/ 110645 h 2327088"/>
                  <a:gd name="connsiteX2-125" fmla="*/ 589870 w 1506094"/>
                  <a:gd name="connsiteY2-126" fmla="*/ 2327088 h 2327088"/>
                  <a:gd name="connsiteX3-127" fmla="*/ 117336 w 1506094"/>
                  <a:gd name="connsiteY3-128" fmla="*/ 2259862 h 2327088"/>
                  <a:gd name="connsiteX4-129" fmla="*/ 1074471 w 1506094"/>
                  <a:gd name="connsiteY4-130" fmla="*/ 0 h 2327088"/>
                  <a:gd name="connsiteX0-131" fmla="*/ 1033524 w 1522353"/>
                  <a:gd name="connsiteY0-132" fmla="*/ 0 h 2317907"/>
                  <a:gd name="connsiteX1-133" fmla="*/ 1522353 w 1522353"/>
                  <a:gd name="connsiteY1-134" fmla="*/ 101464 h 2317907"/>
                  <a:gd name="connsiteX2-135" fmla="*/ 606129 w 1522353"/>
                  <a:gd name="connsiteY2-136" fmla="*/ 2317907 h 2317907"/>
                  <a:gd name="connsiteX3-137" fmla="*/ 133595 w 1522353"/>
                  <a:gd name="connsiteY3-138" fmla="*/ 2250681 h 2317907"/>
                  <a:gd name="connsiteX4-139" fmla="*/ 1033524 w 1522353"/>
                  <a:gd name="connsiteY4-140" fmla="*/ 0 h 2317907"/>
                  <a:gd name="connsiteX0-141" fmla="*/ 995353 w 1484182"/>
                  <a:gd name="connsiteY0-142" fmla="*/ 0 h 2317907"/>
                  <a:gd name="connsiteX1-143" fmla="*/ 1484182 w 1484182"/>
                  <a:gd name="connsiteY1-144" fmla="*/ 101464 h 2317907"/>
                  <a:gd name="connsiteX2-145" fmla="*/ 567958 w 1484182"/>
                  <a:gd name="connsiteY2-146" fmla="*/ 2317907 h 2317907"/>
                  <a:gd name="connsiteX3-147" fmla="*/ 95424 w 1484182"/>
                  <a:gd name="connsiteY3-148" fmla="*/ 2250681 h 2317907"/>
                  <a:gd name="connsiteX4-149" fmla="*/ 995353 w 1484182"/>
                  <a:gd name="connsiteY4-150" fmla="*/ 0 h 2317907"/>
                  <a:gd name="connsiteX0-151" fmla="*/ 986808 w 1475637"/>
                  <a:gd name="connsiteY0-152" fmla="*/ 0 h 2317907"/>
                  <a:gd name="connsiteX1-153" fmla="*/ 1475637 w 1475637"/>
                  <a:gd name="connsiteY1-154" fmla="*/ 101464 h 2317907"/>
                  <a:gd name="connsiteX2-155" fmla="*/ 559413 w 1475637"/>
                  <a:gd name="connsiteY2-156" fmla="*/ 2317907 h 2317907"/>
                  <a:gd name="connsiteX3-157" fmla="*/ 86879 w 1475637"/>
                  <a:gd name="connsiteY3-158" fmla="*/ 2250681 h 2317907"/>
                  <a:gd name="connsiteX4-159" fmla="*/ 986808 w 1475637"/>
                  <a:gd name="connsiteY4-160" fmla="*/ 0 h 2317907"/>
                  <a:gd name="connsiteX0-161" fmla="*/ 999904 w 1488733"/>
                  <a:gd name="connsiteY0-162" fmla="*/ 0 h 2317907"/>
                  <a:gd name="connsiteX1-163" fmla="*/ 1488733 w 1488733"/>
                  <a:gd name="connsiteY1-164" fmla="*/ 101464 h 2317907"/>
                  <a:gd name="connsiteX2-165" fmla="*/ 572509 w 1488733"/>
                  <a:gd name="connsiteY2-166" fmla="*/ 2317907 h 2317907"/>
                  <a:gd name="connsiteX3-167" fmla="*/ 99975 w 1488733"/>
                  <a:gd name="connsiteY3-168" fmla="*/ 2250681 h 2317907"/>
                  <a:gd name="connsiteX4-169" fmla="*/ 999904 w 1488733"/>
                  <a:gd name="connsiteY4-170" fmla="*/ 0 h 2317907"/>
                  <a:gd name="connsiteX0-171" fmla="*/ 991808 w 1480637"/>
                  <a:gd name="connsiteY0-172" fmla="*/ 0 h 2317907"/>
                  <a:gd name="connsiteX1-173" fmla="*/ 1480637 w 1480637"/>
                  <a:gd name="connsiteY1-174" fmla="*/ 101464 h 2317907"/>
                  <a:gd name="connsiteX2-175" fmla="*/ 564413 w 1480637"/>
                  <a:gd name="connsiteY2-176" fmla="*/ 2317907 h 2317907"/>
                  <a:gd name="connsiteX3-177" fmla="*/ 91879 w 1480637"/>
                  <a:gd name="connsiteY3-178" fmla="*/ 2250681 h 2317907"/>
                  <a:gd name="connsiteX4-179" fmla="*/ 991808 w 1480637"/>
                  <a:gd name="connsiteY4-180" fmla="*/ 0 h 2317907"/>
                  <a:gd name="connsiteX0-181" fmla="*/ 1016205 w 1505034"/>
                  <a:gd name="connsiteY0-182" fmla="*/ 0 h 2317907"/>
                  <a:gd name="connsiteX1-183" fmla="*/ 1505034 w 1505034"/>
                  <a:gd name="connsiteY1-184" fmla="*/ 101464 h 2317907"/>
                  <a:gd name="connsiteX2-185" fmla="*/ 588810 w 1505034"/>
                  <a:gd name="connsiteY2-186" fmla="*/ 2317907 h 2317907"/>
                  <a:gd name="connsiteX3-187" fmla="*/ 116276 w 1505034"/>
                  <a:gd name="connsiteY3-188" fmla="*/ 2250681 h 2317907"/>
                  <a:gd name="connsiteX4-189" fmla="*/ 1016205 w 1505034"/>
                  <a:gd name="connsiteY4-190" fmla="*/ 0 h 2317907"/>
                  <a:gd name="connsiteX0-191" fmla="*/ 1091240 w 1485054"/>
                  <a:gd name="connsiteY0-192" fmla="*/ 0 h 2222754"/>
                  <a:gd name="connsiteX1-193" fmla="*/ 1485054 w 1485054"/>
                  <a:gd name="connsiteY1-194" fmla="*/ 6311 h 2222754"/>
                  <a:gd name="connsiteX2-195" fmla="*/ 568830 w 1485054"/>
                  <a:gd name="connsiteY2-196" fmla="*/ 2222754 h 2222754"/>
                  <a:gd name="connsiteX3-197" fmla="*/ 96296 w 1485054"/>
                  <a:gd name="connsiteY3-198" fmla="*/ 2155528 h 2222754"/>
                  <a:gd name="connsiteX4-199" fmla="*/ 1091240 w 1485054"/>
                  <a:gd name="connsiteY4-200" fmla="*/ 0 h 2222754"/>
                  <a:gd name="connsiteX0-201" fmla="*/ 1049484 w 1495426"/>
                  <a:gd name="connsiteY0-202" fmla="*/ 0 h 2283326"/>
                  <a:gd name="connsiteX1-203" fmla="*/ 1495426 w 1495426"/>
                  <a:gd name="connsiteY1-204" fmla="*/ 66883 h 2283326"/>
                  <a:gd name="connsiteX2-205" fmla="*/ 579202 w 1495426"/>
                  <a:gd name="connsiteY2-206" fmla="*/ 2283326 h 2283326"/>
                  <a:gd name="connsiteX3-207" fmla="*/ 106668 w 1495426"/>
                  <a:gd name="connsiteY3-208" fmla="*/ 2216100 h 2283326"/>
                  <a:gd name="connsiteX4-209" fmla="*/ 1049484 w 1495426"/>
                  <a:gd name="connsiteY4-210" fmla="*/ 0 h 2283326"/>
                  <a:gd name="connsiteX0-211" fmla="*/ 985658 w 1431600"/>
                  <a:gd name="connsiteY0-212" fmla="*/ 0 h 2283326"/>
                  <a:gd name="connsiteX1-213" fmla="*/ 1431600 w 1431600"/>
                  <a:gd name="connsiteY1-214" fmla="*/ 66883 h 2283326"/>
                  <a:gd name="connsiteX2-215" fmla="*/ 515376 w 1431600"/>
                  <a:gd name="connsiteY2-216" fmla="*/ 2283326 h 2283326"/>
                  <a:gd name="connsiteX3-217" fmla="*/ 42842 w 1431600"/>
                  <a:gd name="connsiteY3-218" fmla="*/ 2216100 h 2283326"/>
                  <a:gd name="connsiteX4-219" fmla="*/ 985658 w 1431600"/>
                  <a:gd name="connsiteY4-220" fmla="*/ 0 h 2283326"/>
                  <a:gd name="connsiteX0-221" fmla="*/ 1013689 w 1459631"/>
                  <a:gd name="connsiteY0-222" fmla="*/ 0 h 2283326"/>
                  <a:gd name="connsiteX1-223" fmla="*/ 1459631 w 1459631"/>
                  <a:gd name="connsiteY1-224" fmla="*/ 66883 h 2283326"/>
                  <a:gd name="connsiteX2-225" fmla="*/ 543407 w 1459631"/>
                  <a:gd name="connsiteY2-226" fmla="*/ 2283326 h 2283326"/>
                  <a:gd name="connsiteX3-227" fmla="*/ 70873 w 1459631"/>
                  <a:gd name="connsiteY3-228" fmla="*/ 2216100 h 2283326"/>
                  <a:gd name="connsiteX4-229" fmla="*/ 1013689 w 1459631"/>
                  <a:gd name="connsiteY4-230" fmla="*/ 0 h 2283326"/>
                  <a:gd name="connsiteX0-231" fmla="*/ 1013689 w 1459631"/>
                  <a:gd name="connsiteY0-232" fmla="*/ 0 h 2306772"/>
                  <a:gd name="connsiteX1-233" fmla="*/ 1459631 w 1459631"/>
                  <a:gd name="connsiteY1-234" fmla="*/ 66883 h 2306772"/>
                  <a:gd name="connsiteX2-235" fmla="*/ 408972 w 1459631"/>
                  <a:gd name="connsiteY2-236" fmla="*/ 2306772 h 2306772"/>
                  <a:gd name="connsiteX3-237" fmla="*/ 70873 w 1459631"/>
                  <a:gd name="connsiteY3-238" fmla="*/ 2216100 h 2306772"/>
                  <a:gd name="connsiteX4-239" fmla="*/ 1013689 w 1459631"/>
                  <a:gd name="connsiteY4-240" fmla="*/ 0 h 2306772"/>
                  <a:gd name="connsiteX0-241" fmla="*/ 1013689 w 1459631"/>
                  <a:gd name="connsiteY0-242" fmla="*/ 0 h 2257629"/>
                  <a:gd name="connsiteX1-243" fmla="*/ 1459631 w 1459631"/>
                  <a:gd name="connsiteY1-244" fmla="*/ 66883 h 2257629"/>
                  <a:gd name="connsiteX2-245" fmla="*/ 411896 w 1459631"/>
                  <a:gd name="connsiteY2-246" fmla="*/ 2257629 h 2257629"/>
                  <a:gd name="connsiteX3-247" fmla="*/ 70873 w 1459631"/>
                  <a:gd name="connsiteY3-248" fmla="*/ 2216100 h 2257629"/>
                  <a:gd name="connsiteX4-249" fmla="*/ 1013689 w 1459631"/>
                  <a:gd name="connsiteY4-250" fmla="*/ 0 h 2257629"/>
                  <a:gd name="connsiteX0-251" fmla="*/ 1013689 w 1459631"/>
                  <a:gd name="connsiteY0-252" fmla="*/ 0 h 2257629"/>
                  <a:gd name="connsiteX1-253" fmla="*/ 1459631 w 1459631"/>
                  <a:gd name="connsiteY1-254" fmla="*/ 66883 h 2257629"/>
                  <a:gd name="connsiteX2-255" fmla="*/ 411896 w 1459631"/>
                  <a:gd name="connsiteY2-256" fmla="*/ 2257629 h 2257629"/>
                  <a:gd name="connsiteX3-257" fmla="*/ 70873 w 1459631"/>
                  <a:gd name="connsiteY3-258" fmla="*/ 2216100 h 2257629"/>
                  <a:gd name="connsiteX4-259" fmla="*/ 1013689 w 1459631"/>
                  <a:gd name="connsiteY4-260" fmla="*/ 0 h 2257629"/>
                  <a:gd name="connsiteX0-261" fmla="*/ 1013689 w 1459631"/>
                  <a:gd name="connsiteY0-262" fmla="*/ 0 h 2257629"/>
                  <a:gd name="connsiteX1-263" fmla="*/ 1459631 w 1459631"/>
                  <a:gd name="connsiteY1-264" fmla="*/ 66883 h 2257629"/>
                  <a:gd name="connsiteX2-265" fmla="*/ 411896 w 1459631"/>
                  <a:gd name="connsiteY2-266" fmla="*/ 2257629 h 2257629"/>
                  <a:gd name="connsiteX3-267" fmla="*/ 70873 w 1459631"/>
                  <a:gd name="connsiteY3-268" fmla="*/ 2216100 h 2257629"/>
                  <a:gd name="connsiteX4-269" fmla="*/ 1013689 w 1459631"/>
                  <a:gd name="connsiteY4-270" fmla="*/ 0 h 2257629"/>
                  <a:gd name="connsiteX0-271" fmla="*/ 985401 w 1431343"/>
                  <a:gd name="connsiteY0-272" fmla="*/ 0 h 2257629"/>
                  <a:gd name="connsiteX1-273" fmla="*/ 1431343 w 1431343"/>
                  <a:gd name="connsiteY1-274" fmla="*/ 66883 h 2257629"/>
                  <a:gd name="connsiteX2-275" fmla="*/ 383608 w 1431343"/>
                  <a:gd name="connsiteY2-276" fmla="*/ 2257629 h 2257629"/>
                  <a:gd name="connsiteX3-277" fmla="*/ 42585 w 1431343"/>
                  <a:gd name="connsiteY3-278" fmla="*/ 2216100 h 2257629"/>
                  <a:gd name="connsiteX4-279" fmla="*/ 985401 w 1431343"/>
                  <a:gd name="connsiteY4-280" fmla="*/ 0 h 2257629"/>
                  <a:gd name="connsiteX0-281" fmla="*/ 996490 w 1442432"/>
                  <a:gd name="connsiteY0-282" fmla="*/ 0 h 2257629"/>
                  <a:gd name="connsiteX1-283" fmla="*/ 1442432 w 1442432"/>
                  <a:gd name="connsiteY1-284" fmla="*/ 66883 h 2257629"/>
                  <a:gd name="connsiteX2-285" fmla="*/ 394697 w 1442432"/>
                  <a:gd name="connsiteY2-286" fmla="*/ 2257629 h 2257629"/>
                  <a:gd name="connsiteX3-287" fmla="*/ 53674 w 1442432"/>
                  <a:gd name="connsiteY3-288" fmla="*/ 2216100 h 2257629"/>
                  <a:gd name="connsiteX4-289" fmla="*/ 996490 w 1442432"/>
                  <a:gd name="connsiteY4-290" fmla="*/ 0 h 2257629"/>
                  <a:gd name="connsiteX0-291" fmla="*/ 968157 w 1447748"/>
                  <a:gd name="connsiteY0-292" fmla="*/ 0 h 2266219"/>
                  <a:gd name="connsiteX1-293" fmla="*/ 1447748 w 1447748"/>
                  <a:gd name="connsiteY1-294" fmla="*/ 75473 h 2266219"/>
                  <a:gd name="connsiteX2-295" fmla="*/ 400013 w 1447748"/>
                  <a:gd name="connsiteY2-296" fmla="*/ 2266219 h 2266219"/>
                  <a:gd name="connsiteX3-297" fmla="*/ 58990 w 1447748"/>
                  <a:gd name="connsiteY3-298" fmla="*/ 2224690 h 2266219"/>
                  <a:gd name="connsiteX4-299" fmla="*/ 968157 w 1447748"/>
                  <a:gd name="connsiteY4-300" fmla="*/ 0 h 2266219"/>
                  <a:gd name="connsiteX0-301" fmla="*/ 965451 w 1445042"/>
                  <a:gd name="connsiteY0-302" fmla="*/ 0 h 2266219"/>
                  <a:gd name="connsiteX1-303" fmla="*/ 1445042 w 1445042"/>
                  <a:gd name="connsiteY1-304" fmla="*/ 75473 h 2266219"/>
                  <a:gd name="connsiteX2-305" fmla="*/ 397307 w 1445042"/>
                  <a:gd name="connsiteY2-306" fmla="*/ 2266219 h 2266219"/>
                  <a:gd name="connsiteX3-307" fmla="*/ 56284 w 1445042"/>
                  <a:gd name="connsiteY3-308" fmla="*/ 2224690 h 2266219"/>
                  <a:gd name="connsiteX4-309" fmla="*/ 965451 w 1445042"/>
                  <a:gd name="connsiteY4-310" fmla="*/ 0 h 2266219"/>
                  <a:gd name="connsiteX0-311" fmla="*/ 962488 w 1442079"/>
                  <a:gd name="connsiteY0-312" fmla="*/ 0 h 2266219"/>
                  <a:gd name="connsiteX1-313" fmla="*/ 1442079 w 1442079"/>
                  <a:gd name="connsiteY1-314" fmla="*/ 75473 h 2266219"/>
                  <a:gd name="connsiteX2-315" fmla="*/ 394344 w 1442079"/>
                  <a:gd name="connsiteY2-316" fmla="*/ 2266219 h 2266219"/>
                  <a:gd name="connsiteX3-317" fmla="*/ 53321 w 1442079"/>
                  <a:gd name="connsiteY3-318" fmla="*/ 2224690 h 2266219"/>
                  <a:gd name="connsiteX4-319" fmla="*/ 962488 w 1442079"/>
                  <a:gd name="connsiteY4-320" fmla="*/ 0 h 2266219"/>
                  <a:gd name="connsiteX0-321" fmla="*/ 963321 w 1442912"/>
                  <a:gd name="connsiteY0-322" fmla="*/ 0 h 2266219"/>
                  <a:gd name="connsiteX1-323" fmla="*/ 1442912 w 1442912"/>
                  <a:gd name="connsiteY1-324" fmla="*/ 75473 h 2266219"/>
                  <a:gd name="connsiteX2-325" fmla="*/ 395177 w 1442912"/>
                  <a:gd name="connsiteY2-326" fmla="*/ 2266219 h 2266219"/>
                  <a:gd name="connsiteX3-327" fmla="*/ 54154 w 1442912"/>
                  <a:gd name="connsiteY3-328" fmla="*/ 2224690 h 2266219"/>
                  <a:gd name="connsiteX4-329" fmla="*/ 963321 w 1442912"/>
                  <a:gd name="connsiteY4-330" fmla="*/ 0 h 2266219"/>
                  <a:gd name="connsiteX0-331" fmla="*/ 974905 w 1454496"/>
                  <a:gd name="connsiteY0-332" fmla="*/ 0 h 2266219"/>
                  <a:gd name="connsiteX1-333" fmla="*/ 1454496 w 1454496"/>
                  <a:gd name="connsiteY1-334" fmla="*/ 75473 h 2266219"/>
                  <a:gd name="connsiteX2-335" fmla="*/ 406761 w 1454496"/>
                  <a:gd name="connsiteY2-336" fmla="*/ 2266219 h 2266219"/>
                  <a:gd name="connsiteX3-337" fmla="*/ 65738 w 1454496"/>
                  <a:gd name="connsiteY3-338" fmla="*/ 2224690 h 2266219"/>
                  <a:gd name="connsiteX4-339" fmla="*/ 974905 w 1454496"/>
                  <a:gd name="connsiteY4-340" fmla="*/ 0 h 2266219"/>
                  <a:gd name="connsiteX0-341" fmla="*/ 974905 w 1454496"/>
                  <a:gd name="connsiteY0-342" fmla="*/ 0 h 2303786"/>
                  <a:gd name="connsiteX1-343" fmla="*/ 1454496 w 1454496"/>
                  <a:gd name="connsiteY1-344" fmla="*/ 75473 h 2303786"/>
                  <a:gd name="connsiteX2-345" fmla="*/ 409919 w 1454496"/>
                  <a:gd name="connsiteY2-346" fmla="*/ 2303786 h 2303786"/>
                  <a:gd name="connsiteX3-347" fmla="*/ 65738 w 1454496"/>
                  <a:gd name="connsiteY3-348" fmla="*/ 2224690 h 2303786"/>
                  <a:gd name="connsiteX4-349" fmla="*/ 974905 w 1454496"/>
                  <a:gd name="connsiteY4-350" fmla="*/ 0 h 2303786"/>
                  <a:gd name="connsiteX0-351" fmla="*/ 974905 w 1454496"/>
                  <a:gd name="connsiteY0-352" fmla="*/ 0 h 2303786"/>
                  <a:gd name="connsiteX1-353" fmla="*/ 1454496 w 1454496"/>
                  <a:gd name="connsiteY1-354" fmla="*/ 75473 h 2303786"/>
                  <a:gd name="connsiteX2-355" fmla="*/ 409919 w 1454496"/>
                  <a:gd name="connsiteY2-356" fmla="*/ 2303786 h 2303786"/>
                  <a:gd name="connsiteX3-357" fmla="*/ 65738 w 1454496"/>
                  <a:gd name="connsiteY3-358" fmla="*/ 2224690 h 2303786"/>
                  <a:gd name="connsiteX4-359" fmla="*/ 974905 w 1454496"/>
                  <a:gd name="connsiteY4-360" fmla="*/ 0 h 2303786"/>
                  <a:gd name="connsiteX0-361" fmla="*/ 974905 w 1454496"/>
                  <a:gd name="connsiteY0-362" fmla="*/ 0 h 2303786"/>
                  <a:gd name="connsiteX1-363" fmla="*/ 1454496 w 1454496"/>
                  <a:gd name="connsiteY1-364" fmla="*/ 75473 h 2303786"/>
                  <a:gd name="connsiteX2-365" fmla="*/ 409919 w 1454496"/>
                  <a:gd name="connsiteY2-366" fmla="*/ 2303786 h 2303786"/>
                  <a:gd name="connsiteX3-367" fmla="*/ 65738 w 1454496"/>
                  <a:gd name="connsiteY3-368" fmla="*/ 2224690 h 2303786"/>
                  <a:gd name="connsiteX4-369" fmla="*/ 974905 w 1454496"/>
                  <a:gd name="connsiteY4-370" fmla="*/ 0 h 2303786"/>
                  <a:gd name="connsiteX0-371" fmla="*/ 974905 w 1384120"/>
                  <a:gd name="connsiteY0-372" fmla="*/ 0 h 2303786"/>
                  <a:gd name="connsiteX1-373" fmla="*/ 1384120 w 1384120"/>
                  <a:gd name="connsiteY1-374" fmla="*/ 49629 h 2303786"/>
                  <a:gd name="connsiteX2-375" fmla="*/ 409919 w 1384120"/>
                  <a:gd name="connsiteY2-376" fmla="*/ 2303786 h 2303786"/>
                  <a:gd name="connsiteX3-377" fmla="*/ 65738 w 1384120"/>
                  <a:gd name="connsiteY3-378" fmla="*/ 2224690 h 2303786"/>
                  <a:gd name="connsiteX4-379" fmla="*/ 974905 w 1384120"/>
                  <a:gd name="connsiteY4-380" fmla="*/ 0 h 2303786"/>
                  <a:gd name="connsiteX0-381" fmla="*/ 974905 w 1298500"/>
                  <a:gd name="connsiteY0-382" fmla="*/ 0 h 2303786"/>
                  <a:gd name="connsiteX1-383" fmla="*/ 1298500 w 1298500"/>
                  <a:gd name="connsiteY1-384" fmla="*/ 38274 h 2303786"/>
                  <a:gd name="connsiteX2-385" fmla="*/ 409919 w 1298500"/>
                  <a:gd name="connsiteY2-386" fmla="*/ 2303786 h 2303786"/>
                  <a:gd name="connsiteX3-387" fmla="*/ 65738 w 1298500"/>
                  <a:gd name="connsiteY3-388" fmla="*/ 2224690 h 2303786"/>
                  <a:gd name="connsiteX4-389" fmla="*/ 974905 w 1298500"/>
                  <a:gd name="connsiteY4-390" fmla="*/ 0 h 2303786"/>
                  <a:gd name="connsiteX0-391" fmla="*/ 974905 w 1394870"/>
                  <a:gd name="connsiteY0-392" fmla="*/ 0 h 2303786"/>
                  <a:gd name="connsiteX1-393" fmla="*/ 1394870 w 1394870"/>
                  <a:gd name="connsiteY1-394" fmla="*/ 68390 h 2303786"/>
                  <a:gd name="connsiteX2-395" fmla="*/ 409919 w 1394870"/>
                  <a:gd name="connsiteY2-396" fmla="*/ 2303786 h 2303786"/>
                  <a:gd name="connsiteX3-397" fmla="*/ 65738 w 1394870"/>
                  <a:gd name="connsiteY3-398" fmla="*/ 2224690 h 2303786"/>
                  <a:gd name="connsiteX4-399" fmla="*/ 974905 w 1394870"/>
                  <a:gd name="connsiteY4-400" fmla="*/ 0 h 2303786"/>
                  <a:gd name="connsiteX0-401" fmla="*/ 974905 w 1391676"/>
                  <a:gd name="connsiteY0-402" fmla="*/ 0 h 2303786"/>
                  <a:gd name="connsiteX1-403" fmla="*/ 1391676 w 1391676"/>
                  <a:gd name="connsiteY1-404" fmla="*/ 74467 h 2303786"/>
                  <a:gd name="connsiteX2-405" fmla="*/ 409919 w 1391676"/>
                  <a:gd name="connsiteY2-406" fmla="*/ 2303786 h 2303786"/>
                  <a:gd name="connsiteX3-407" fmla="*/ 65738 w 1391676"/>
                  <a:gd name="connsiteY3-408" fmla="*/ 2224690 h 2303786"/>
                  <a:gd name="connsiteX4-409" fmla="*/ 974905 w 1391676"/>
                  <a:gd name="connsiteY4-410" fmla="*/ 0 h 2303786"/>
                  <a:gd name="connsiteX0-411" fmla="*/ 974905 w 1391676"/>
                  <a:gd name="connsiteY0-412" fmla="*/ 0 h 2303786"/>
                  <a:gd name="connsiteX1-413" fmla="*/ 1391676 w 1391676"/>
                  <a:gd name="connsiteY1-414" fmla="*/ 74467 h 2303786"/>
                  <a:gd name="connsiteX2-415" fmla="*/ 409919 w 1391676"/>
                  <a:gd name="connsiteY2-416" fmla="*/ 2303786 h 2303786"/>
                  <a:gd name="connsiteX3-417" fmla="*/ 65738 w 1391676"/>
                  <a:gd name="connsiteY3-418" fmla="*/ 2224690 h 2303786"/>
                  <a:gd name="connsiteX4-419" fmla="*/ 974905 w 1391676"/>
                  <a:gd name="connsiteY4-420" fmla="*/ 0 h 2303786"/>
                  <a:gd name="connsiteX0-421" fmla="*/ 974905 w 1391676"/>
                  <a:gd name="connsiteY0-422" fmla="*/ 0 h 2246108"/>
                  <a:gd name="connsiteX1-423" fmla="*/ 1391676 w 1391676"/>
                  <a:gd name="connsiteY1-424" fmla="*/ 74467 h 2246108"/>
                  <a:gd name="connsiteX2-425" fmla="*/ 416183 w 1391676"/>
                  <a:gd name="connsiteY2-426" fmla="*/ 2246108 h 2246108"/>
                  <a:gd name="connsiteX3-427" fmla="*/ 65738 w 1391676"/>
                  <a:gd name="connsiteY3-428" fmla="*/ 2224690 h 2246108"/>
                  <a:gd name="connsiteX4-429" fmla="*/ 974905 w 1391676"/>
                  <a:gd name="connsiteY4-430" fmla="*/ 0 h 2246108"/>
                  <a:gd name="connsiteX0-431" fmla="*/ 974905 w 1391676"/>
                  <a:gd name="connsiteY0-432" fmla="*/ 0 h 2281005"/>
                  <a:gd name="connsiteX1-433" fmla="*/ 1391676 w 1391676"/>
                  <a:gd name="connsiteY1-434" fmla="*/ 74467 h 2281005"/>
                  <a:gd name="connsiteX2-435" fmla="*/ 417882 w 1391676"/>
                  <a:gd name="connsiteY2-436" fmla="*/ 2281005 h 2281005"/>
                  <a:gd name="connsiteX3-437" fmla="*/ 65738 w 1391676"/>
                  <a:gd name="connsiteY3-438" fmla="*/ 2224690 h 2281005"/>
                  <a:gd name="connsiteX4-439" fmla="*/ 974905 w 1391676"/>
                  <a:gd name="connsiteY4-440" fmla="*/ 0 h 2281005"/>
                  <a:gd name="connsiteX0-441" fmla="*/ 974905 w 1391676"/>
                  <a:gd name="connsiteY0-442" fmla="*/ 0 h 2281005"/>
                  <a:gd name="connsiteX1-443" fmla="*/ 1391676 w 1391676"/>
                  <a:gd name="connsiteY1-444" fmla="*/ 74467 h 2281005"/>
                  <a:gd name="connsiteX2-445" fmla="*/ 417882 w 1391676"/>
                  <a:gd name="connsiteY2-446" fmla="*/ 2281005 h 2281005"/>
                  <a:gd name="connsiteX3-447" fmla="*/ 65738 w 1391676"/>
                  <a:gd name="connsiteY3-448" fmla="*/ 2224690 h 2281005"/>
                  <a:gd name="connsiteX4-449" fmla="*/ 974905 w 1391676"/>
                  <a:gd name="connsiteY4-450" fmla="*/ 0 h 2281005"/>
                  <a:gd name="connsiteX0-451" fmla="*/ 978992 w 1390911"/>
                  <a:gd name="connsiteY0-452" fmla="*/ 0 h 2267360"/>
                  <a:gd name="connsiteX1-453" fmla="*/ 1390911 w 1390911"/>
                  <a:gd name="connsiteY1-454" fmla="*/ 60822 h 2267360"/>
                  <a:gd name="connsiteX2-455" fmla="*/ 417117 w 1390911"/>
                  <a:gd name="connsiteY2-456" fmla="*/ 2267360 h 2267360"/>
                  <a:gd name="connsiteX3-457" fmla="*/ 64973 w 1390911"/>
                  <a:gd name="connsiteY3-458" fmla="*/ 2211045 h 2267360"/>
                  <a:gd name="connsiteX4-459" fmla="*/ 978992 w 1390911"/>
                  <a:gd name="connsiteY4-460" fmla="*/ 0 h 2267360"/>
                  <a:gd name="connsiteX0-461" fmla="*/ 949595 w 1396763"/>
                  <a:gd name="connsiteY0-462" fmla="*/ 0 h 2246031"/>
                  <a:gd name="connsiteX1-463" fmla="*/ 1396763 w 1396763"/>
                  <a:gd name="connsiteY1-464" fmla="*/ 39493 h 2246031"/>
                  <a:gd name="connsiteX2-465" fmla="*/ 422969 w 1396763"/>
                  <a:gd name="connsiteY2-466" fmla="*/ 2246031 h 2246031"/>
                  <a:gd name="connsiteX3-467" fmla="*/ 70825 w 1396763"/>
                  <a:gd name="connsiteY3-468" fmla="*/ 2189716 h 2246031"/>
                  <a:gd name="connsiteX4-469" fmla="*/ 949595 w 1396763"/>
                  <a:gd name="connsiteY4-470" fmla="*/ 0 h 2246031"/>
                  <a:gd name="connsiteX0-471" fmla="*/ 1058143 w 1378586"/>
                  <a:gd name="connsiteY0-472" fmla="*/ 0 h 2266063"/>
                  <a:gd name="connsiteX1-473" fmla="*/ 1378586 w 1378586"/>
                  <a:gd name="connsiteY1-474" fmla="*/ 59525 h 2266063"/>
                  <a:gd name="connsiteX2-475" fmla="*/ 404792 w 1378586"/>
                  <a:gd name="connsiteY2-476" fmla="*/ 2266063 h 2266063"/>
                  <a:gd name="connsiteX3-477" fmla="*/ 52648 w 1378586"/>
                  <a:gd name="connsiteY3-478" fmla="*/ 2209748 h 2266063"/>
                  <a:gd name="connsiteX4-479" fmla="*/ 1058143 w 1378586"/>
                  <a:gd name="connsiteY4-480" fmla="*/ 0 h 2266063"/>
                  <a:gd name="connsiteX0-481" fmla="*/ 1050490 w 1370933"/>
                  <a:gd name="connsiteY0-482" fmla="*/ 0 h 2266063"/>
                  <a:gd name="connsiteX1-483" fmla="*/ 1370933 w 1370933"/>
                  <a:gd name="connsiteY1-484" fmla="*/ 59525 h 2266063"/>
                  <a:gd name="connsiteX2-485" fmla="*/ 397139 w 1370933"/>
                  <a:gd name="connsiteY2-486" fmla="*/ 2266063 h 2266063"/>
                  <a:gd name="connsiteX3-487" fmla="*/ 44995 w 1370933"/>
                  <a:gd name="connsiteY3-488" fmla="*/ 2209748 h 2266063"/>
                  <a:gd name="connsiteX4-489" fmla="*/ 1050490 w 1370933"/>
                  <a:gd name="connsiteY4-490" fmla="*/ 0 h 2266063"/>
                  <a:gd name="connsiteX0-491" fmla="*/ 1086200 w 1406643"/>
                  <a:gd name="connsiteY0-492" fmla="*/ 0 h 2266063"/>
                  <a:gd name="connsiteX1-493" fmla="*/ 1406643 w 1406643"/>
                  <a:gd name="connsiteY1-494" fmla="*/ 59525 h 2266063"/>
                  <a:gd name="connsiteX2-495" fmla="*/ 432849 w 1406643"/>
                  <a:gd name="connsiteY2-496" fmla="*/ 2266063 h 2266063"/>
                  <a:gd name="connsiteX3-497" fmla="*/ 80705 w 1406643"/>
                  <a:gd name="connsiteY3-498" fmla="*/ 2209748 h 2266063"/>
                  <a:gd name="connsiteX4-499" fmla="*/ 1086200 w 1406643"/>
                  <a:gd name="connsiteY4-500" fmla="*/ 0 h 2266063"/>
                  <a:gd name="connsiteX0-501" fmla="*/ 1086200 w 1357885"/>
                  <a:gd name="connsiteY0-502" fmla="*/ 0 h 2266063"/>
                  <a:gd name="connsiteX1-503" fmla="*/ 1357885 w 1357885"/>
                  <a:gd name="connsiteY1-504" fmla="*/ 47337 h 2266063"/>
                  <a:gd name="connsiteX2-505" fmla="*/ 432849 w 1357885"/>
                  <a:gd name="connsiteY2-506" fmla="*/ 2266063 h 2266063"/>
                  <a:gd name="connsiteX3-507" fmla="*/ 80705 w 1357885"/>
                  <a:gd name="connsiteY3-508" fmla="*/ 2209748 h 2266063"/>
                  <a:gd name="connsiteX4-509" fmla="*/ 1086200 w 1357885"/>
                  <a:gd name="connsiteY4-510" fmla="*/ 0 h 2266063"/>
                  <a:gd name="connsiteX0-511" fmla="*/ 1086200 w 1357885"/>
                  <a:gd name="connsiteY0-512" fmla="*/ 0 h 2209748"/>
                  <a:gd name="connsiteX1-513" fmla="*/ 1357885 w 1357885"/>
                  <a:gd name="connsiteY1-514" fmla="*/ 47337 h 2209748"/>
                  <a:gd name="connsiteX2-515" fmla="*/ 316279 w 1357885"/>
                  <a:gd name="connsiteY2-516" fmla="*/ 2158681 h 2209748"/>
                  <a:gd name="connsiteX3-517" fmla="*/ 80705 w 1357885"/>
                  <a:gd name="connsiteY3-518" fmla="*/ 2209748 h 2209748"/>
                  <a:gd name="connsiteX4-519" fmla="*/ 1086200 w 1357885"/>
                  <a:gd name="connsiteY4-520" fmla="*/ 0 h 2209748"/>
                  <a:gd name="connsiteX0-521" fmla="*/ 1086200 w 1357885"/>
                  <a:gd name="connsiteY0-522" fmla="*/ 0 h 2251233"/>
                  <a:gd name="connsiteX1-523" fmla="*/ 1357885 w 1357885"/>
                  <a:gd name="connsiteY1-524" fmla="*/ 47337 h 2251233"/>
                  <a:gd name="connsiteX2-525" fmla="*/ 330487 w 1357885"/>
                  <a:gd name="connsiteY2-526" fmla="*/ 2251233 h 2251233"/>
                  <a:gd name="connsiteX3-527" fmla="*/ 80705 w 1357885"/>
                  <a:gd name="connsiteY3-528" fmla="*/ 2209748 h 2251233"/>
                  <a:gd name="connsiteX4-529" fmla="*/ 1086200 w 1357885"/>
                  <a:gd name="connsiteY4-530" fmla="*/ 0 h 2251233"/>
                  <a:gd name="connsiteX0-531" fmla="*/ 1098303 w 1369988"/>
                  <a:gd name="connsiteY0-532" fmla="*/ 0 h 2251233"/>
                  <a:gd name="connsiteX1-533" fmla="*/ 1369988 w 1369988"/>
                  <a:gd name="connsiteY1-534" fmla="*/ 47337 h 2251233"/>
                  <a:gd name="connsiteX2-535" fmla="*/ 342590 w 1369988"/>
                  <a:gd name="connsiteY2-536" fmla="*/ 2251233 h 2251233"/>
                  <a:gd name="connsiteX3-537" fmla="*/ 92808 w 1369988"/>
                  <a:gd name="connsiteY3-538" fmla="*/ 2209748 h 2251233"/>
                  <a:gd name="connsiteX4-539" fmla="*/ 1098303 w 1369988"/>
                  <a:gd name="connsiteY4-540" fmla="*/ 0 h 2251233"/>
                  <a:gd name="connsiteX0-541" fmla="*/ 1087041 w 1358726"/>
                  <a:gd name="connsiteY0-542" fmla="*/ 0 h 2251233"/>
                  <a:gd name="connsiteX1-543" fmla="*/ 1358726 w 1358726"/>
                  <a:gd name="connsiteY1-544" fmla="*/ 47337 h 2251233"/>
                  <a:gd name="connsiteX2-545" fmla="*/ 331328 w 1358726"/>
                  <a:gd name="connsiteY2-546" fmla="*/ 2251233 h 2251233"/>
                  <a:gd name="connsiteX3-547" fmla="*/ 81546 w 1358726"/>
                  <a:gd name="connsiteY3-548" fmla="*/ 2209748 h 2251233"/>
                  <a:gd name="connsiteX4-549" fmla="*/ 1087041 w 1358726"/>
                  <a:gd name="connsiteY4-550" fmla="*/ 0 h 2251233"/>
                  <a:gd name="connsiteX0-551" fmla="*/ 1096793 w 1368478"/>
                  <a:gd name="connsiteY0-552" fmla="*/ 0 h 2251233"/>
                  <a:gd name="connsiteX1-553" fmla="*/ 1368478 w 1368478"/>
                  <a:gd name="connsiteY1-554" fmla="*/ 47337 h 2251233"/>
                  <a:gd name="connsiteX2-555" fmla="*/ 341080 w 1368478"/>
                  <a:gd name="connsiteY2-556" fmla="*/ 2251233 h 2251233"/>
                  <a:gd name="connsiteX3-557" fmla="*/ 91298 w 1368478"/>
                  <a:gd name="connsiteY3-558" fmla="*/ 2209748 h 2251233"/>
                  <a:gd name="connsiteX4-559" fmla="*/ 1096793 w 1368478"/>
                  <a:gd name="connsiteY4-560" fmla="*/ 0 h 2251233"/>
                  <a:gd name="connsiteX0-561" fmla="*/ 1096793 w 1368478"/>
                  <a:gd name="connsiteY0-562" fmla="*/ 0 h 2251233"/>
                  <a:gd name="connsiteX1-563" fmla="*/ 1368478 w 1368478"/>
                  <a:gd name="connsiteY1-564" fmla="*/ 47337 h 2251233"/>
                  <a:gd name="connsiteX2-565" fmla="*/ 341080 w 1368478"/>
                  <a:gd name="connsiteY2-566" fmla="*/ 2251233 h 2251233"/>
                  <a:gd name="connsiteX3-567" fmla="*/ 91298 w 1368478"/>
                  <a:gd name="connsiteY3-568" fmla="*/ 2209748 h 2251233"/>
                  <a:gd name="connsiteX4-569" fmla="*/ 1096793 w 1368478"/>
                  <a:gd name="connsiteY4-570" fmla="*/ 0 h 2251233"/>
                  <a:gd name="connsiteX0-571" fmla="*/ 1096793 w 1368478"/>
                  <a:gd name="connsiteY0-572" fmla="*/ 0 h 2251233"/>
                  <a:gd name="connsiteX1-573" fmla="*/ 1368478 w 1368478"/>
                  <a:gd name="connsiteY1-574" fmla="*/ 47337 h 2251233"/>
                  <a:gd name="connsiteX2-575" fmla="*/ 341080 w 1368478"/>
                  <a:gd name="connsiteY2-576" fmla="*/ 2251233 h 2251233"/>
                  <a:gd name="connsiteX3-577" fmla="*/ 91298 w 1368478"/>
                  <a:gd name="connsiteY3-578" fmla="*/ 2209748 h 2251233"/>
                  <a:gd name="connsiteX4-579" fmla="*/ 1096793 w 1368478"/>
                  <a:gd name="connsiteY4-580" fmla="*/ 0 h 2251233"/>
                  <a:gd name="connsiteX0-581" fmla="*/ 1096793 w 1368478"/>
                  <a:gd name="connsiteY0-582" fmla="*/ 0 h 2251233"/>
                  <a:gd name="connsiteX1-583" fmla="*/ 1368478 w 1368478"/>
                  <a:gd name="connsiteY1-584" fmla="*/ 47337 h 2251233"/>
                  <a:gd name="connsiteX2-585" fmla="*/ 341080 w 1368478"/>
                  <a:gd name="connsiteY2-586" fmla="*/ 2251233 h 2251233"/>
                  <a:gd name="connsiteX3-587" fmla="*/ 91298 w 1368478"/>
                  <a:gd name="connsiteY3-588" fmla="*/ 2209748 h 2251233"/>
                  <a:gd name="connsiteX4-589" fmla="*/ 1096793 w 1368478"/>
                  <a:gd name="connsiteY4-590" fmla="*/ 0 h 2251233"/>
                  <a:gd name="connsiteX0-591" fmla="*/ 1096793 w 1368478"/>
                  <a:gd name="connsiteY0-592" fmla="*/ 0 h 2251233"/>
                  <a:gd name="connsiteX1-593" fmla="*/ 1368478 w 1368478"/>
                  <a:gd name="connsiteY1-594" fmla="*/ 47337 h 2251233"/>
                  <a:gd name="connsiteX2-595" fmla="*/ 341080 w 1368478"/>
                  <a:gd name="connsiteY2-596" fmla="*/ 2251233 h 2251233"/>
                  <a:gd name="connsiteX3-597" fmla="*/ 91298 w 1368478"/>
                  <a:gd name="connsiteY3-598" fmla="*/ 2209748 h 2251233"/>
                  <a:gd name="connsiteX4-599" fmla="*/ 1096793 w 1368478"/>
                  <a:gd name="connsiteY4-600" fmla="*/ 0 h 2251233"/>
                  <a:gd name="connsiteX0-601" fmla="*/ 1096793 w 1368478"/>
                  <a:gd name="connsiteY0-602" fmla="*/ 0 h 2251233"/>
                  <a:gd name="connsiteX1-603" fmla="*/ 1368478 w 1368478"/>
                  <a:gd name="connsiteY1-604" fmla="*/ 47337 h 2251233"/>
                  <a:gd name="connsiteX2-605" fmla="*/ 341080 w 1368478"/>
                  <a:gd name="connsiteY2-606" fmla="*/ 2251233 h 2251233"/>
                  <a:gd name="connsiteX3-607" fmla="*/ 91298 w 1368478"/>
                  <a:gd name="connsiteY3-608" fmla="*/ 2209748 h 2251233"/>
                  <a:gd name="connsiteX4-609" fmla="*/ 1096793 w 1368478"/>
                  <a:gd name="connsiteY4-610" fmla="*/ 0 h 2251233"/>
                  <a:gd name="connsiteX0-611" fmla="*/ 1100340 w 1372025"/>
                  <a:gd name="connsiteY0-612" fmla="*/ 0 h 2251233"/>
                  <a:gd name="connsiteX1-613" fmla="*/ 1372025 w 1372025"/>
                  <a:gd name="connsiteY1-614" fmla="*/ 47337 h 2251233"/>
                  <a:gd name="connsiteX2-615" fmla="*/ 344627 w 1372025"/>
                  <a:gd name="connsiteY2-616" fmla="*/ 2251233 h 2251233"/>
                  <a:gd name="connsiteX3-617" fmla="*/ 94845 w 1372025"/>
                  <a:gd name="connsiteY3-618" fmla="*/ 2209748 h 2251233"/>
                  <a:gd name="connsiteX4-619" fmla="*/ 1100340 w 1372025"/>
                  <a:gd name="connsiteY4-620" fmla="*/ 0 h 225123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372025" h="2251233">
                    <a:moveTo>
                      <a:pt x="1100340" y="0"/>
                    </a:moveTo>
                    <a:lnTo>
                      <a:pt x="1372025" y="47337"/>
                    </a:lnTo>
                    <a:cubicBezTo>
                      <a:pt x="537244" y="73194"/>
                      <a:pt x="26711" y="1314578"/>
                      <a:pt x="344627" y="2251233"/>
                    </a:cubicBezTo>
                    <a:lnTo>
                      <a:pt x="94845" y="2209748"/>
                    </a:lnTo>
                    <a:cubicBezTo>
                      <a:pt x="-186648" y="1581027"/>
                      <a:pt x="161321" y="96443"/>
                      <a:pt x="1100340" y="0"/>
                    </a:cubicBezTo>
                    <a:close/>
                  </a:path>
                </a:pathLst>
              </a:custGeom>
              <a:gradFill flip="none" rotWithShape="1">
                <a:gsLst>
                  <a:gs pos="62000">
                    <a:schemeClr val="accent1"/>
                  </a:gs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latin typeface="+mn-ea"/>
                </a:endParaRPr>
              </a:p>
            </p:txBody>
          </p:sp>
        </p:grpSp>
        <p:sp>
          <p:nvSpPr>
            <p:cNvPr id="20" name="Freeform 9"/>
            <p:cNvSpPr/>
            <p:nvPr/>
          </p:nvSpPr>
          <p:spPr bwMode="auto">
            <a:xfrm>
              <a:off x="3013984" y="3748231"/>
              <a:ext cx="1382510" cy="1834664"/>
            </a:xfrm>
            <a:custGeom>
              <a:avLst/>
              <a:gdLst>
                <a:gd name="T0" fmla="*/ 0 w 475"/>
                <a:gd name="T1" fmla="*/ 630 h 630"/>
                <a:gd name="T2" fmla="*/ 351 w 475"/>
                <a:gd name="T3" fmla="*/ 3 h 630"/>
                <a:gd name="T4" fmla="*/ 475 w 475"/>
                <a:gd name="T5" fmla="*/ 0 h 630"/>
                <a:gd name="T6" fmla="*/ 213 w 475"/>
                <a:gd name="T7" fmla="*/ 506 h 630"/>
                <a:gd name="T8" fmla="*/ 0 w 475"/>
                <a:gd name="T9" fmla="*/ 630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5" h="630">
                  <a:moveTo>
                    <a:pt x="0" y="630"/>
                  </a:moveTo>
                  <a:lnTo>
                    <a:pt x="351" y="3"/>
                  </a:lnTo>
                  <a:lnTo>
                    <a:pt x="475" y="0"/>
                  </a:lnTo>
                  <a:lnTo>
                    <a:pt x="213" y="506"/>
                  </a:lnTo>
                  <a:lnTo>
                    <a:pt x="0" y="630"/>
                  </a:lnTo>
                  <a:close/>
                </a:path>
              </a:pathLst>
            </a:custGeom>
            <a:solidFill>
              <a:schemeClr val="bg2">
                <a:lumMod val="50000"/>
                <a:alpha val="1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+mn-ea"/>
                <a:ea typeface="宋体" panose="02010600030101010101" pitchFamily="2" charset="-122"/>
              </a:endParaRPr>
            </a:p>
          </p:txBody>
        </p:sp>
        <p:grpSp>
          <p:nvGrpSpPr>
            <p:cNvPr id="7" name="组合 3"/>
            <p:cNvGrpSpPr>
              <a:grpSpLocks/>
            </p:cNvGrpSpPr>
            <p:nvPr/>
          </p:nvGrpSpPr>
          <p:grpSpPr bwMode="auto">
            <a:xfrm>
              <a:off x="3706126" y="2062184"/>
              <a:ext cx="3603105" cy="3598479"/>
              <a:chOff x="4632166" y="2488511"/>
              <a:chExt cx="3603105" cy="3598479"/>
            </a:xfrm>
          </p:grpSpPr>
          <p:sp>
            <p:nvSpPr>
              <p:cNvPr id="26" name="弦形 20"/>
              <p:cNvSpPr/>
              <p:nvPr/>
            </p:nvSpPr>
            <p:spPr>
              <a:xfrm rot="4193607">
                <a:off x="5436303" y="2498758"/>
                <a:ext cx="1995488" cy="3603418"/>
              </a:xfrm>
              <a:custGeom>
                <a:avLst/>
                <a:gdLst>
                  <a:gd name="connsiteX0" fmla="*/ 1149251 w 2165687"/>
                  <a:gd name="connsiteY0" fmla="*/ 2520296 h 2522670"/>
                  <a:gd name="connsiteX1" fmla="*/ 128735 w 2165687"/>
                  <a:gd name="connsiteY1" fmla="*/ 1857828 h 2522670"/>
                  <a:gd name="connsiteX2" fmla="*/ 105016 w 2165687"/>
                  <a:gd name="connsiteY2" fmla="*/ 719461 h 2522670"/>
                  <a:gd name="connsiteX3" fmla="*/ 1082843 w 2165687"/>
                  <a:gd name="connsiteY3" fmla="*/ 0 h 2522670"/>
                  <a:gd name="connsiteX4" fmla="*/ 1149251 w 2165687"/>
                  <a:gd name="connsiteY4" fmla="*/ 2520296 h 2522670"/>
                  <a:gd name="connsiteX0-1" fmla="*/ 1149252 w 1149252"/>
                  <a:gd name="connsiteY0-2" fmla="*/ 2193762 h 2196146"/>
                  <a:gd name="connsiteX1-3" fmla="*/ 128736 w 1149252"/>
                  <a:gd name="connsiteY1-4" fmla="*/ 1531294 h 2196146"/>
                  <a:gd name="connsiteX2-5" fmla="*/ 105017 w 1149252"/>
                  <a:gd name="connsiteY2-6" fmla="*/ 392927 h 2196146"/>
                  <a:gd name="connsiteX3-7" fmla="*/ 839089 w 1149252"/>
                  <a:gd name="connsiteY3-8" fmla="*/ 1552 h 2196146"/>
                  <a:gd name="connsiteX4-9" fmla="*/ 1149252 w 1149252"/>
                  <a:gd name="connsiteY4-10" fmla="*/ 2193762 h 2196146"/>
                  <a:gd name="connsiteX0-11" fmla="*/ 1149252 w 1149252"/>
                  <a:gd name="connsiteY0-12" fmla="*/ 2203904 h 2206288"/>
                  <a:gd name="connsiteX1-13" fmla="*/ 128736 w 1149252"/>
                  <a:gd name="connsiteY1-14" fmla="*/ 1541436 h 2206288"/>
                  <a:gd name="connsiteX2-15" fmla="*/ 105017 w 1149252"/>
                  <a:gd name="connsiteY2-16" fmla="*/ 403069 h 2206288"/>
                  <a:gd name="connsiteX3-17" fmla="*/ 809274 w 1149252"/>
                  <a:gd name="connsiteY3-18" fmla="*/ 778 h 2206288"/>
                  <a:gd name="connsiteX4-19" fmla="*/ 1149252 w 1149252"/>
                  <a:gd name="connsiteY4-20" fmla="*/ 2203904 h 2206288"/>
                  <a:gd name="connsiteX0-21" fmla="*/ 1149252 w 1149252"/>
                  <a:gd name="connsiteY0-22" fmla="*/ 2152883 h 2155267"/>
                  <a:gd name="connsiteX1-23" fmla="*/ 128736 w 1149252"/>
                  <a:gd name="connsiteY1-24" fmla="*/ 1490415 h 2155267"/>
                  <a:gd name="connsiteX2-25" fmla="*/ 105017 w 1149252"/>
                  <a:gd name="connsiteY2-26" fmla="*/ 352048 h 2155267"/>
                  <a:gd name="connsiteX3-27" fmla="*/ 841697 w 1149252"/>
                  <a:gd name="connsiteY3-28" fmla="*/ 8962 h 2155267"/>
                  <a:gd name="connsiteX4-29" fmla="*/ 1149252 w 1149252"/>
                  <a:gd name="connsiteY4-30" fmla="*/ 2152883 h 2155267"/>
                  <a:gd name="connsiteX0-31" fmla="*/ 1222845 w 1222845"/>
                  <a:gd name="connsiteY0-32" fmla="*/ 2176895 h 2178463"/>
                  <a:gd name="connsiteX1-33" fmla="*/ 136736 w 1222845"/>
                  <a:gd name="connsiteY1-34" fmla="*/ 1490415 h 2178463"/>
                  <a:gd name="connsiteX2-35" fmla="*/ 113017 w 1222845"/>
                  <a:gd name="connsiteY2-36" fmla="*/ 352048 h 2178463"/>
                  <a:gd name="connsiteX3-37" fmla="*/ 849697 w 1222845"/>
                  <a:gd name="connsiteY3-38" fmla="*/ 8962 h 2178463"/>
                  <a:gd name="connsiteX4-39" fmla="*/ 1222845 w 1222845"/>
                  <a:gd name="connsiteY4-40" fmla="*/ 2176895 h 2178463"/>
                  <a:gd name="connsiteX0-41" fmla="*/ 1222845 w 1222845"/>
                  <a:gd name="connsiteY0-42" fmla="*/ 2176895 h 2178463"/>
                  <a:gd name="connsiteX1-43" fmla="*/ 136736 w 1222845"/>
                  <a:gd name="connsiteY1-44" fmla="*/ 1490415 h 2178463"/>
                  <a:gd name="connsiteX2-45" fmla="*/ 113017 w 1222845"/>
                  <a:gd name="connsiteY2-46" fmla="*/ 352048 h 2178463"/>
                  <a:gd name="connsiteX3-47" fmla="*/ 849697 w 1222845"/>
                  <a:gd name="connsiteY3-48" fmla="*/ 8962 h 2178463"/>
                  <a:gd name="connsiteX4-49" fmla="*/ 1222845 w 1222845"/>
                  <a:gd name="connsiteY4-50" fmla="*/ 2176895 h 2178463"/>
                  <a:gd name="connsiteX0-51" fmla="*/ 1222845 w 1222845"/>
                  <a:gd name="connsiteY0-52" fmla="*/ 2176895 h 2178463"/>
                  <a:gd name="connsiteX1-53" fmla="*/ 136736 w 1222845"/>
                  <a:gd name="connsiteY1-54" fmla="*/ 1490415 h 2178463"/>
                  <a:gd name="connsiteX2-55" fmla="*/ 113017 w 1222845"/>
                  <a:gd name="connsiteY2-56" fmla="*/ 352048 h 2178463"/>
                  <a:gd name="connsiteX3-57" fmla="*/ 849697 w 1222845"/>
                  <a:gd name="connsiteY3-58" fmla="*/ 8962 h 2178463"/>
                  <a:gd name="connsiteX4-59" fmla="*/ 1222845 w 1222845"/>
                  <a:gd name="connsiteY4-60" fmla="*/ 2176895 h 2178463"/>
                  <a:gd name="connsiteX0-61" fmla="*/ 1222845 w 1222845"/>
                  <a:gd name="connsiteY0-62" fmla="*/ 2176895 h 2178463"/>
                  <a:gd name="connsiteX1-63" fmla="*/ 136736 w 1222845"/>
                  <a:gd name="connsiteY1-64" fmla="*/ 1490415 h 2178463"/>
                  <a:gd name="connsiteX2-65" fmla="*/ 113017 w 1222845"/>
                  <a:gd name="connsiteY2-66" fmla="*/ 352048 h 2178463"/>
                  <a:gd name="connsiteX3-67" fmla="*/ 849697 w 1222845"/>
                  <a:gd name="connsiteY3-68" fmla="*/ 8962 h 2178463"/>
                  <a:gd name="connsiteX4-69" fmla="*/ 1222845 w 1222845"/>
                  <a:gd name="connsiteY4-70" fmla="*/ 2176895 h 2178463"/>
                  <a:gd name="connsiteX0-71" fmla="*/ 1222845 w 1222845"/>
                  <a:gd name="connsiteY0-72" fmla="*/ 2262321 h 2263889"/>
                  <a:gd name="connsiteX1-73" fmla="*/ 136736 w 1222845"/>
                  <a:gd name="connsiteY1-74" fmla="*/ 1575841 h 2263889"/>
                  <a:gd name="connsiteX2-75" fmla="*/ 113017 w 1222845"/>
                  <a:gd name="connsiteY2-76" fmla="*/ 437474 h 2263889"/>
                  <a:gd name="connsiteX3-77" fmla="*/ 849697 w 1222845"/>
                  <a:gd name="connsiteY3-78" fmla="*/ 94388 h 2263889"/>
                  <a:gd name="connsiteX4-79" fmla="*/ 1222845 w 1222845"/>
                  <a:gd name="connsiteY4-80" fmla="*/ 2262321 h 2263889"/>
                  <a:gd name="connsiteX0-81" fmla="*/ 1257097 w 1257097"/>
                  <a:gd name="connsiteY0-82" fmla="*/ 2325443 h 2327125"/>
                  <a:gd name="connsiteX1-83" fmla="*/ 170988 w 1257097"/>
                  <a:gd name="connsiteY1-84" fmla="*/ 1638963 h 2327125"/>
                  <a:gd name="connsiteX2-85" fmla="*/ 92325 w 1257097"/>
                  <a:gd name="connsiteY2-86" fmla="*/ 318191 h 2327125"/>
                  <a:gd name="connsiteX3-87" fmla="*/ 883949 w 1257097"/>
                  <a:gd name="connsiteY3-88" fmla="*/ 157510 h 2327125"/>
                  <a:gd name="connsiteX4-89" fmla="*/ 1257097 w 1257097"/>
                  <a:gd name="connsiteY4-90" fmla="*/ 2325443 h 2327125"/>
                  <a:gd name="connsiteX0-91" fmla="*/ 1257097 w 1257097"/>
                  <a:gd name="connsiteY0-92" fmla="*/ 2226568 h 2228250"/>
                  <a:gd name="connsiteX1-93" fmla="*/ 170988 w 1257097"/>
                  <a:gd name="connsiteY1-94" fmla="*/ 1540088 h 2228250"/>
                  <a:gd name="connsiteX2-95" fmla="*/ 92325 w 1257097"/>
                  <a:gd name="connsiteY2-96" fmla="*/ 219316 h 2228250"/>
                  <a:gd name="connsiteX3-97" fmla="*/ 883949 w 1257097"/>
                  <a:gd name="connsiteY3-98" fmla="*/ 58635 h 2228250"/>
                  <a:gd name="connsiteX4-99" fmla="*/ 1257097 w 1257097"/>
                  <a:gd name="connsiteY4-100" fmla="*/ 2226568 h 2228250"/>
                  <a:gd name="connsiteX0-101" fmla="*/ 1257097 w 1257097"/>
                  <a:gd name="connsiteY0-102" fmla="*/ 2247317 h 2248999"/>
                  <a:gd name="connsiteX1-103" fmla="*/ 170988 w 1257097"/>
                  <a:gd name="connsiteY1-104" fmla="*/ 1560837 h 2248999"/>
                  <a:gd name="connsiteX2-105" fmla="*/ 92325 w 1257097"/>
                  <a:gd name="connsiteY2-106" fmla="*/ 240065 h 2248999"/>
                  <a:gd name="connsiteX3-107" fmla="*/ 883949 w 1257097"/>
                  <a:gd name="connsiteY3-108" fmla="*/ 79384 h 2248999"/>
                  <a:gd name="connsiteX4-109" fmla="*/ 1257097 w 1257097"/>
                  <a:gd name="connsiteY4-110" fmla="*/ 2247317 h 2248999"/>
                  <a:gd name="connsiteX0-111" fmla="*/ 1262619 w 1262619"/>
                  <a:gd name="connsiteY0-112" fmla="*/ 2246791 h 2248471"/>
                  <a:gd name="connsiteX1-113" fmla="*/ 176510 w 1262619"/>
                  <a:gd name="connsiteY1-114" fmla="*/ 1560311 h 2248471"/>
                  <a:gd name="connsiteX2-115" fmla="*/ 89701 w 1262619"/>
                  <a:gd name="connsiteY2-116" fmla="*/ 243319 h 2248471"/>
                  <a:gd name="connsiteX3-117" fmla="*/ 889471 w 1262619"/>
                  <a:gd name="connsiteY3-118" fmla="*/ 78858 h 2248471"/>
                  <a:gd name="connsiteX4-119" fmla="*/ 1262619 w 1262619"/>
                  <a:gd name="connsiteY4-120" fmla="*/ 2246791 h 2248471"/>
                  <a:gd name="connsiteX0-121" fmla="*/ 1265612 w 1265612"/>
                  <a:gd name="connsiteY0-122" fmla="*/ 2246791 h 2248471"/>
                  <a:gd name="connsiteX1-123" fmla="*/ 179503 w 1265612"/>
                  <a:gd name="connsiteY1-124" fmla="*/ 1560311 h 2248471"/>
                  <a:gd name="connsiteX2-125" fmla="*/ 92694 w 1265612"/>
                  <a:gd name="connsiteY2-126" fmla="*/ 243319 h 2248471"/>
                  <a:gd name="connsiteX3-127" fmla="*/ 892464 w 1265612"/>
                  <a:gd name="connsiteY3-128" fmla="*/ 78858 h 2248471"/>
                  <a:gd name="connsiteX4-129" fmla="*/ 1265612 w 1265612"/>
                  <a:gd name="connsiteY4-130" fmla="*/ 2246791 h 2248471"/>
                  <a:gd name="connsiteX0-131" fmla="*/ 1239832 w 1239832"/>
                  <a:gd name="connsiteY0-132" fmla="*/ 2246791 h 2248192"/>
                  <a:gd name="connsiteX1-133" fmla="*/ 244499 w 1239832"/>
                  <a:gd name="connsiteY1-134" fmla="*/ 1478586 h 2248192"/>
                  <a:gd name="connsiteX2-135" fmla="*/ 66914 w 1239832"/>
                  <a:gd name="connsiteY2-136" fmla="*/ 243319 h 2248192"/>
                  <a:gd name="connsiteX3-137" fmla="*/ 866684 w 1239832"/>
                  <a:gd name="connsiteY3-138" fmla="*/ 78858 h 2248192"/>
                  <a:gd name="connsiteX4-139" fmla="*/ 1239832 w 1239832"/>
                  <a:gd name="connsiteY4-140" fmla="*/ 2246791 h 2248192"/>
                  <a:gd name="connsiteX0-141" fmla="*/ 1217843 w 1217843"/>
                  <a:gd name="connsiteY0-142" fmla="*/ 2246791 h 2247863"/>
                  <a:gd name="connsiteX1-143" fmla="*/ 365517 w 1217843"/>
                  <a:gd name="connsiteY1-144" fmla="*/ 1328074 h 2247863"/>
                  <a:gd name="connsiteX2-145" fmla="*/ 44925 w 1217843"/>
                  <a:gd name="connsiteY2-146" fmla="*/ 243319 h 2247863"/>
                  <a:gd name="connsiteX3-147" fmla="*/ 844695 w 1217843"/>
                  <a:gd name="connsiteY3-148" fmla="*/ 78858 h 2247863"/>
                  <a:gd name="connsiteX4-149" fmla="*/ 1217843 w 1217843"/>
                  <a:gd name="connsiteY4-150" fmla="*/ 2246791 h 2247863"/>
                  <a:gd name="connsiteX0-151" fmla="*/ 1241346 w 1241346"/>
                  <a:gd name="connsiteY0-152" fmla="*/ 2246791 h 2247934"/>
                  <a:gd name="connsiteX1-153" fmla="*/ 239199 w 1241346"/>
                  <a:gd name="connsiteY1-154" fmla="*/ 1367896 h 2247934"/>
                  <a:gd name="connsiteX2-155" fmla="*/ 68428 w 1241346"/>
                  <a:gd name="connsiteY2-156" fmla="*/ 243319 h 2247934"/>
                  <a:gd name="connsiteX3-157" fmla="*/ 868198 w 1241346"/>
                  <a:gd name="connsiteY3-158" fmla="*/ 78858 h 2247934"/>
                  <a:gd name="connsiteX4-159" fmla="*/ 1241346 w 1241346"/>
                  <a:gd name="connsiteY4-160" fmla="*/ 2246791 h 2247934"/>
                  <a:gd name="connsiteX0-161" fmla="*/ 1250584 w 1250584"/>
                  <a:gd name="connsiteY0-162" fmla="*/ 2246791 h 2247945"/>
                  <a:gd name="connsiteX1-163" fmla="*/ 248437 w 1250584"/>
                  <a:gd name="connsiteY1-164" fmla="*/ 1367896 h 2247945"/>
                  <a:gd name="connsiteX2-165" fmla="*/ 77666 w 1250584"/>
                  <a:gd name="connsiteY2-166" fmla="*/ 243319 h 2247945"/>
                  <a:gd name="connsiteX3-167" fmla="*/ 877436 w 1250584"/>
                  <a:gd name="connsiteY3-168" fmla="*/ 78858 h 2247945"/>
                  <a:gd name="connsiteX4-169" fmla="*/ 1250584 w 1250584"/>
                  <a:gd name="connsiteY4-170" fmla="*/ 2246791 h 2247945"/>
                  <a:gd name="connsiteX0-171" fmla="*/ 1250584 w 1250584"/>
                  <a:gd name="connsiteY0-172" fmla="*/ 2246791 h 2246791"/>
                  <a:gd name="connsiteX1-173" fmla="*/ 248437 w 1250584"/>
                  <a:gd name="connsiteY1-174" fmla="*/ 1367896 h 2246791"/>
                  <a:gd name="connsiteX2-175" fmla="*/ 77666 w 1250584"/>
                  <a:gd name="connsiteY2-176" fmla="*/ 243319 h 2246791"/>
                  <a:gd name="connsiteX3-177" fmla="*/ 877436 w 1250584"/>
                  <a:gd name="connsiteY3-178" fmla="*/ 78858 h 2246791"/>
                  <a:gd name="connsiteX4-179" fmla="*/ 1250584 w 1250584"/>
                  <a:gd name="connsiteY4-180" fmla="*/ 2246791 h 2246791"/>
                  <a:gd name="connsiteX0-181" fmla="*/ 1250584 w 1250584"/>
                  <a:gd name="connsiteY0-182" fmla="*/ 2246791 h 2246791"/>
                  <a:gd name="connsiteX1-183" fmla="*/ 248437 w 1250584"/>
                  <a:gd name="connsiteY1-184" fmla="*/ 1367896 h 2246791"/>
                  <a:gd name="connsiteX2-185" fmla="*/ 77666 w 1250584"/>
                  <a:gd name="connsiteY2-186" fmla="*/ 243319 h 2246791"/>
                  <a:gd name="connsiteX3-187" fmla="*/ 877436 w 1250584"/>
                  <a:gd name="connsiteY3-188" fmla="*/ 78858 h 2246791"/>
                  <a:gd name="connsiteX4-189" fmla="*/ 1250584 w 1250584"/>
                  <a:gd name="connsiteY4-190" fmla="*/ 2246791 h 2246791"/>
                  <a:gd name="connsiteX0-191" fmla="*/ 1250584 w 1250584"/>
                  <a:gd name="connsiteY0-192" fmla="*/ 2258390 h 2258390"/>
                  <a:gd name="connsiteX1-193" fmla="*/ 248437 w 1250584"/>
                  <a:gd name="connsiteY1-194" fmla="*/ 1379495 h 2258390"/>
                  <a:gd name="connsiteX2-195" fmla="*/ 77666 w 1250584"/>
                  <a:gd name="connsiteY2-196" fmla="*/ 254918 h 2258390"/>
                  <a:gd name="connsiteX3-197" fmla="*/ 882347 w 1250584"/>
                  <a:gd name="connsiteY3-198" fmla="*/ 77041 h 2258390"/>
                  <a:gd name="connsiteX4-199" fmla="*/ 1250584 w 1250584"/>
                  <a:gd name="connsiteY4-200" fmla="*/ 2258390 h 2258390"/>
                  <a:gd name="connsiteX0-201" fmla="*/ 1250586 w 1250586"/>
                  <a:gd name="connsiteY0-202" fmla="*/ 2261664 h 2261664"/>
                  <a:gd name="connsiteX1-203" fmla="*/ 239495 w 1250586"/>
                  <a:gd name="connsiteY1-204" fmla="*/ 1379495 h 2261664"/>
                  <a:gd name="connsiteX2-205" fmla="*/ 68724 w 1250586"/>
                  <a:gd name="connsiteY2-206" fmla="*/ 254918 h 2261664"/>
                  <a:gd name="connsiteX3-207" fmla="*/ 873405 w 1250586"/>
                  <a:gd name="connsiteY3-208" fmla="*/ 77041 h 2261664"/>
                  <a:gd name="connsiteX4-209" fmla="*/ 1250586 w 1250586"/>
                  <a:gd name="connsiteY4-210" fmla="*/ 2261664 h 2261664"/>
                  <a:gd name="connsiteX0-211" fmla="*/ 1254874 w 1254874"/>
                  <a:gd name="connsiteY0-212" fmla="*/ 2261664 h 2261664"/>
                  <a:gd name="connsiteX1-213" fmla="*/ 225894 w 1254874"/>
                  <a:gd name="connsiteY1-214" fmla="*/ 1372946 h 2261664"/>
                  <a:gd name="connsiteX2-215" fmla="*/ 73012 w 1254874"/>
                  <a:gd name="connsiteY2-216" fmla="*/ 254918 h 2261664"/>
                  <a:gd name="connsiteX3-217" fmla="*/ 877693 w 1254874"/>
                  <a:gd name="connsiteY3-218" fmla="*/ 77041 h 2261664"/>
                  <a:gd name="connsiteX4-219" fmla="*/ 1254874 w 1254874"/>
                  <a:gd name="connsiteY4-220" fmla="*/ 2261664 h 2261664"/>
                  <a:gd name="connsiteX0-221" fmla="*/ 1264669 w 1264669"/>
                  <a:gd name="connsiteY0-222" fmla="*/ 2261664 h 2261664"/>
                  <a:gd name="connsiteX1-223" fmla="*/ 235689 w 1264669"/>
                  <a:gd name="connsiteY1-224" fmla="*/ 1372946 h 2261664"/>
                  <a:gd name="connsiteX2-225" fmla="*/ 82807 w 1264669"/>
                  <a:gd name="connsiteY2-226" fmla="*/ 254918 h 2261664"/>
                  <a:gd name="connsiteX3-227" fmla="*/ 887488 w 1264669"/>
                  <a:gd name="connsiteY3-228" fmla="*/ 77041 h 2261664"/>
                  <a:gd name="connsiteX4-229" fmla="*/ 1264669 w 1264669"/>
                  <a:gd name="connsiteY4-230" fmla="*/ 2261664 h 226166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264669" h="2261664">
                    <a:moveTo>
                      <a:pt x="1264669" y="2261664"/>
                    </a:moveTo>
                    <a:cubicBezTo>
                      <a:pt x="769802" y="2102916"/>
                      <a:pt x="432666" y="1707404"/>
                      <a:pt x="235689" y="1372946"/>
                    </a:cubicBezTo>
                    <a:cubicBezTo>
                      <a:pt x="38712" y="1038488"/>
                      <a:pt x="-94163" y="613316"/>
                      <a:pt x="82807" y="254918"/>
                    </a:cubicBezTo>
                    <a:cubicBezTo>
                      <a:pt x="85055" y="244193"/>
                      <a:pt x="247775" y="-166485"/>
                      <a:pt x="887488" y="77041"/>
                    </a:cubicBezTo>
                    <a:cubicBezTo>
                      <a:pt x="1018129" y="916289"/>
                      <a:pt x="1119493" y="1369761"/>
                      <a:pt x="1264669" y="226166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72000"/>
                    </a:schemeClr>
                  </a:gs>
                  <a:gs pos="29000">
                    <a:schemeClr val="accent2">
                      <a:lumMod val="87000"/>
                    </a:schemeClr>
                  </a:gs>
                  <a:gs pos="100000">
                    <a:schemeClr val="accent2">
                      <a:lumMod val="50000"/>
                    </a:schemeClr>
                  </a:gs>
                  <a:gs pos="45000">
                    <a:schemeClr val="accent2">
                      <a:lumMod val="75000"/>
                    </a:schemeClr>
                  </a:gs>
                </a:gsLst>
                <a:lin ang="6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latin typeface="+mn-ea"/>
                </a:endParaRPr>
              </a:p>
            </p:txBody>
          </p:sp>
          <p:sp>
            <p:nvSpPr>
              <p:cNvPr id="27" name="矩形 1"/>
              <p:cNvSpPr/>
              <p:nvPr/>
            </p:nvSpPr>
            <p:spPr>
              <a:xfrm rot="1114854">
                <a:off x="4977437" y="2488023"/>
                <a:ext cx="2112933" cy="3599495"/>
              </a:xfrm>
              <a:custGeom>
                <a:avLst/>
                <a:gdLst>
                  <a:gd name="connsiteX0" fmla="*/ 0 w 624114"/>
                  <a:gd name="connsiteY0" fmla="*/ 0 h 3108552"/>
                  <a:gd name="connsiteX1" fmla="*/ 624114 w 624114"/>
                  <a:gd name="connsiteY1" fmla="*/ 0 h 3108552"/>
                  <a:gd name="connsiteX2" fmla="*/ 624114 w 624114"/>
                  <a:gd name="connsiteY2" fmla="*/ 3108552 h 3108552"/>
                  <a:gd name="connsiteX3" fmla="*/ 0 w 624114"/>
                  <a:gd name="connsiteY3" fmla="*/ 3108552 h 3108552"/>
                  <a:gd name="connsiteX4" fmla="*/ 0 w 624114"/>
                  <a:gd name="connsiteY4" fmla="*/ 0 h 3108552"/>
                  <a:gd name="connsiteX0-1" fmla="*/ 0 w 624114"/>
                  <a:gd name="connsiteY0-2" fmla="*/ 0 h 3145785"/>
                  <a:gd name="connsiteX1-3" fmla="*/ 624114 w 624114"/>
                  <a:gd name="connsiteY1-4" fmla="*/ 0 h 3145785"/>
                  <a:gd name="connsiteX2-5" fmla="*/ 422256 w 624114"/>
                  <a:gd name="connsiteY2-6" fmla="*/ 3145785 h 3145785"/>
                  <a:gd name="connsiteX3-7" fmla="*/ 0 w 624114"/>
                  <a:gd name="connsiteY3-8" fmla="*/ 3108552 h 3145785"/>
                  <a:gd name="connsiteX4-9" fmla="*/ 0 w 624114"/>
                  <a:gd name="connsiteY4-10" fmla="*/ 0 h 3145785"/>
                  <a:gd name="connsiteX0-11" fmla="*/ 0 w 1374696"/>
                  <a:gd name="connsiteY0-12" fmla="*/ 0 h 3145785"/>
                  <a:gd name="connsiteX1-13" fmla="*/ 1374696 w 1374696"/>
                  <a:gd name="connsiteY1-14" fmla="*/ 957363 h 3145785"/>
                  <a:gd name="connsiteX2-15" fmla="*/ 422256 w 1374696"/>
                  <a:gd name="connsiteY2-16" fmla="*/ 3145785 h 3145785"/>
                  <a:gd name="connsiteX3-17" fmla="*/ 0 w 1374696"/>
                  <a:gd name="connsiteY3-18" fmla="*/ 3108552 h 3145785"/>
                  <a:gd name="connsiteX4-19" fmla="*/ 0 w 1374696"/>
                  <a:gd name="connsiteY4-20" fmla="*/ 0 h 3145785"/>
                  <a:gd name="connsiteX0-21" fmla="*/ 943073 w 1374696"/>
                  <a:gd name="connsiteY0-22" fmla="*/ 0 h 2299067"/>
                  <a:gd name="connsiteX1-23" fmla="*/ 1374696 w 1374696"/>
                  <a:gd name="connsiteY1-24" fmla="*/ 110645 h 2299067"/>
                  <a:gd name="connsiteX2-25" fmla="*/ 422256 w 1374696"/>
                  <a:gd name="connsiteY2-26" fmla="*/ 2299067 h 2299067"/>
                  <a:gd name="connsiteX3-27" fmla="*/ 0 w 1374696"/>
                  <a:gd name="connsiteY3-28" fmla="*/ 2261834 h 2299067"/>
                  <a:gd name="connsiteX4-29" fmla="*/ 943073 w 1374696"/>
                  <a:gd name="connsiteY4-30" fmla="*/ 0 h 2299067"/>
                  <a:gd name="connsiteX0-31" fmla="*/ 943073 w 1374696"/>
                  <a:gd name="connsiteY0-32" fmla="*/ 0 h 2299067"/>
                  <a:gd name="connsiteX1-33" fmla="*/ 1374696 w 1374696"/>
                  <a:gd name="connsiteY1-34" fmla="*/ 110645 h 2299067"/>
                  <a:gd name="connsiteX2-35" fmla="*/ 422256 w 1374696"/>
                  <a:gd name="connsiteY2-36" fmla="*/ 2299067 h 2299067"/>
                  <a:gd name="connsiteX3-37" fmla="*/ 0 w 1374696"/>
                  <a:gd name="connsiteY3-38" fmla="*/ 2261834 h 2299067"/>
                  <a:gd name="connsiteX4-39" fmla="*/ 943073 w 1374696"/>
                  <a:gd name="connsiteY4-40" fmla="*/ 0 h 2299067"/>
                  <a:gd name="connsiteX0-41" fmla="*/ 1043895 w 1475518"/>
                  <a:gd name="connsiteY0-42" fmla="*/ 0 h 2299067"/>
                  <a:gd name="connsiteX1-43" fmla="*/ 1475518 w 1475518"/>
                  <a:gd name="connsiteY1-44" fmla="*/ 110645 h 2299067"/>
                  <a:gd name="connsiteX2-45" fmla="*/ 523078 w 1475518"/>
                  <a:gd name="connsiteY2-46" fmla="*/ 2299067 h 2299067"/>
                  <a:gd name="connsiteX3-47" fmla="*/ 100822 w 1475518"/>
                  <a:gd name="connsiteY3-48" fmla="*/ 2261834 h 2299067"/>
                  <a:gd name="connsiteX4-49" fmla="*/ 1043895 w 1475518"/>
                  <a:gd name="connsiteY4-50" fmla="*/ 0 h 2299067"/>
                  <a:gd name="connsiteX0-51" fmla="*/ 1064221 w 1495844"/>
                  <a:gd name="connsiteY0-52" fmla="*/ 0 h 2299067"/>
                  <a:gd name="connsiteX1-53" fmla="*/ 1495844 w 1495844"/>
                  <a:gd name="connsiteY1-54" fmla="*/ 110645 h 2299067"/>
                  <a:gd name="connsiteX2-55" fmla="*/ 543404 w 1495844"/>
                  <a:gd name="connsiteY2-56" fmla="*/ 2299067 h 2299067"/>
                  <a:gd name="connsiteX3-57" fmla="*/ 121148 w 1495844"/>
                  <a:gd name="connsiteY3-58" fmla="*/ 2261834 h 2299067"/>
                  <a:gd name="connsiteX4-59" fmla="*/ 1064221 w 1495844"/>
                  <a:gd name="connsiteY4-60" fmla="*/ 0 h 2299067"/>
                  <a:gd name="connsiteX0-61" fmla="*/ 1064221 w 1495844"/>
                  <a:gd name="connsiteY0-62" fmla="*/ 0 h 2299067"/>
                  <a:gd name="connsiteX1-63" fmla="*/ 1495844 w 1495844"/>
                  <a:gd name="connsiteY1-64" fmla="*/ 110645 h 2299067"/>
                  <a:gd name="connsiteX2-65" fmla="*/ 543404 w 1495844"/>
                  <a:gd name="connsiteY2-66" fmla="*/ 2299067 h 2299067"/>
                  <a:gd name="connsiteX3-67" fmla="*/ 121148 w 1495844"/>
                  <a:gd name="connsiteY3-68" fmla="*/ 2261834 h 2299067"/>
                  <a:gd name="connsiteX4-69" fmla="*/ 1064221 w 1495844"/>
                  <a:gd name="connsiteY4-70" fmla="*/ 0 h 2299067"/>
                  <a:gd name="connsiteX0-71" fmla="*/ 1064221 w 1495844"/>
                  <a:gd name="connsiteY0-72" fmla="*/ 0 h 2299067"/>
                  <a:gd name="connsiteX1-73" fmla="*/ 1495844 w 1495844"/>
                  <a:gd name="connsiteY1-74" fmla="*/ 110645 h 2299067"/>
                  <a:gd name="connsiteX2-75" fmla="*/ 543404 w 1495844"/>
                  <a:gd name="connsiteY2-76" fmla="*/ 2299067 h 2299067"/>
                  <a:gd name="connsiteX3-77" fmla="*/ 121148 w 1495844"/>
                  <a:gd name="connsiteY3-78" fmla="*/ 2261834 h 2299067"/>
                  <a:gd name="connsiteX4-79" fmla="*/ 1064221 w 1495844"/>
                  <a:gd name="connsiteY4-80" fmla="*/ 0 h 2299067"/>
                  <a:gd name="connsiteX0-81" fmla="*/ 1064221 w 1495844"/>
                  <a:gd name="connsiteY0-82" fmla="*/ 0 h 2299067"/>
                  <a:gd name="connsiteX1-83" fmla="*/ 1495844 w 1495844"/>
                  <a:gd name="connsiteY1-84" fmla="*/ 110645 h 2299067"/>
                  <a:gd name="connsiteX2-85" fmla="*/ 543404 w 1495844"/>
                  <a:gd name="connsiteY2-86" fmla="*/ 2299067 h 2299067"/>
                  <a:gd name="connsiteX3-87" fmla="*/ 121148 w 1495844"/>
                  <a:gd name="connsiteY3-88" fmla="*/ 2261834 h 2299067"/>
                  <a:gd name="connsiteX4-89" fmla="*/ 1064221 w 1495844"/>
                  <a:gd name="connsiteY4-90" fmla="*/ 0 h 2299067"/>
                  <a:gd name="connsiteX0-91" fmla="*/ 1064221 w 1495844"/>
                  <a:gd name="connsiteY0-92" fmla="*/ 0 h 2299067"/>
                  <a:gd name="connsiteX1-93" fmla="*/ 1495844 w 1495844"/>
                  <a:gd name="connsiteY1-94" fmla="*/ 110645 h 2299067"/>
                  <a:gd name="connsiteX2-95" fmla="*/ 543404 w 1495844"/>
                  <a:gd name="connsiteY2-96" fmla="*/ 2299067 h 2299067"/>
                  <a:gd name="connsiteX3-97" fmla="*/ 121148 w 1495844"/>
                  <a:gd name="connsiteY3-98" fmla="*/ 2261834 h 2299067"/>
                  <a:gd name="connsiteX4-99" fmla="*/ 1064221 w 1495844"/>
                  <a:gd name="connsiteY4-100" fmla="*/ 0 h 2299067"/>
                  <a:gd name="connsiteX0-101" fmla="*/ 1064221 w 1495844"/>
                  <a:gd name="connsiteY0-102" fmla="*/ 0 h 2299067"/>
                  <a:gd name="connsiteX1-103" fmla="*/ 1495844 w 1495844"/>
                  <a:gd name="connsiteY1-104" fmla="*/ 110645 h 2299067"/>
                  <a:gd name="connsiteX2-105" fmla="*/ 543404 w 1495844"/>
                  <a:gd name="connsiteY2-106" fmla="*/ 2299067 h 2299067"/>
                  <a:gd name="connsiteX3-107" fmla="*/ 121148 w 1495844"/>
                  <a:gd name="connsiteY3-108" fmla="*/ 2261834 h 2299067"/>
                  <a:gd name="connsiteX4-109" fmla="*/ 1064221 w 1495844"/>
                  <a:gd name="connsiteY4-110" fmla="*/ 0 h 2299067"/>
                  <a:gd name="connsiteX0-111" fmla="*/ 1074471 w 1506094"/>
                  <a:gd name="connsiteY0-112" fmla="*/ 0 h 2299067"/>
                  <a:gd name="connsiteX1-113" fmla="*/ 1506094 w 1506094"/>
                  <a:gd name="connsiteY1-114" fmla="*/ 110645 h 2299067"/>
                  <a:gd name="connsiteX2-115" fmla="*/ 553654 w 1506094"/>
                  <a:gd name="connsiteY2-116" fmla="*/ 2299067 h 2299067"/>
                  <a:gd name="connsiteX3-117" fmla="*/ 117336 w 1506094"/>
                  <a:gd name="connsiteY3-118" fmla="*/ 2259862 h 2299067"/>
                  <a:gd name="connsiteX4-119" fmla="*/ 1074471 w 1506094"/>
                  <a:gd name="connsiteY4-120" fmla="*/ 0 h 2299067"/>
                  <a:gd name="connsiteX0-121" fmla="*/ 1074471 w 1506094"/>
                  <a:gd name="connsiteY0-122" fmla="*/ 0 h 2327088"/>
                  <a:gd name="connsiteX1-123" fmla="*/ 1506094 w 1506094"/>
                  <a:gd name="connsiteY1-124" fmla="*/ 110645 h 2327088"/>
                  <a:gd name="connsiteX2-125" fmla="*/ 589870 w 1506094"/>
                  <a:gd name="connsiteY2-126" fmla="*/ 2327088 h 2327088"/>
                  <a:gd name="connsiteX3-127" fmla="*/ 117336 w 1506094"/>
                  <a:gd name="connsiteY3-128" fmla="*/ 2259862 h 2327088"/>
                  <a:gd name="connsiteX4-129" fmla="*/ 1074471 w 1506094"/>
                  <a:gd name="connsiteY4-130" fmla="*/ 0 h 2327088"/>
                  <a:gd name="connsiteX0-131" fmla="*/ 1033524 w 1522353"/>
                  <a:gd name="connsiteY0-132" fmla="*/ 0 h 2317907"/>
                  <a:gd name="connsiteX1-133" fmla="*/ 1522353 w 1522353"/>
                  <a:gd name="connsiteY1-134" fmla="*/ 101464 h 2317907"/>
                  <a:gd name="connsiteX2-135" fmla="*/ 606129 w 1522353"/>
                  <a:gd name="connsiteY2-136" fmla="*/ 2317907 h 2317907"/>
                  <a:gd name="connsiteX3-137" fmla="*/ 133595 w 1522353"/>
                  <a:gd name="connsiteY3-138" fmla="*/ 2250681 h 2317907"/>
                  <a:gd name="connsiteX4-139" fmla="*/ 1033524 w 1522353"/>
                  <a:gd name="connsiteY4-140" fmla="*/ 0 h 2317907"/>
                  <a:gd name="connsiteX0-141" fmla="*/ 995353 w 1484182"/>
                  <a:gd name="connsiteY0-142" fmla="*/ 0 h 2317907"/>
                  <a:gd name="connsiteX1-143" fmla="*/ 1484182 w 1484182"/>
                  <a:gd name="connsiteY1-144" fmla="*/ 101464 h 2317907"/>
                  <a:gd name="connsiteX2-145" fmla="*/ 567958 w 1484182"/>
                  <a:gd name="connsiteY2-146" fmla="*/ 2317907 h 2317907"/>
                  <a:gd name="connsiteX3-147" fmla="*/ 95424 w 1484182"/>
                  <a:gd name="connsiteY3-148" fmla="*/ 2250681 h 2317907"/>
                  <a:gd name="connsiteX4-149" fmla="*/ 995353 w 1484182"/>
                  <a:gd name="connsiteY4-150" fmla="*/ 0 h 2317907"/>
                  <a:gd name="connsiteX0-151" fmla="*/ 986808 w 1475637"/>
                  <a:gd name="connsiteY0-152" fmla="*/ 0 h 2317907"/>
                  <a:gd name="connsiteX1-153" fmla="*/ 1475637 w 1475637"/>
                  <a:gd name="connsiteY1-154" fmla="*/ 101464 h 2317907"/>
                  <a:gd name="connsiteX2-155" fmla="*/ 559413 w 1475637"/>
                  <a:gd name="connsiteY2-156" fmla="*/ 2317907 h 2317907"/>
                  <a:gd name="connsiteX3-157" fmla="*/ 86879 w 1475637"/>
                  <a:gd name="connsiteY3-158" fmla="*/ 2250681 h 2317907"/>
                  <a:gd name="connsiteX4-159" fmla="*/ 986808 w 1475637"/>
                  <a:gd name="connsiteY4-160" fmla="*/ 0 h 2317907"/>
                  <a:gd name="connsiteX0-161" fmla="*/ 999904 w 1488733"/>
                  <a:gd name="connsiteY0-162" fmla="*/ 0 h 2317907"/>
                  <a:gd name="connsiteX1-163" fmla="*/ 1488733 w 1488733"/>
                  <a:gd name="connsiteY1-164" fmla="*/ 101464 h 2317907"/>
                  <a:gd name="connsiteX2-165" fmla="*/ 572509 w 1488733"/>
                  <a:gd name="connsiteY2-166" fmla="*/ 2317907 h 2317907"/>
                  <a:gd name="connsiteX3-167" fmla="*/ 99975 w 1488733"/>
                  <a:gd name="connsiteY3-168" fmla="*/ 2250681 h 2317907"/>
                  <a:gd name="connsiteX4-169" fmla="*/ 999904 w 1488733"/>
                  <a:gd name="connsiteY4-170" fmla="*/ 0 h 2317907"/>
                  <a:gd name="connsiteX0-171" fmla="*/ 991808 w 1480637"/>
                  <a:gd name="connsiteY0-172" fmla="*/ 0 h 2317907"/>
                  <a:gd name="connsiteX1-173" fmla="*/ 1480637 w 1480637"/>
                  <a:gd name="connsiteY1-174" fmla="*/ 101464 h 2317907"/>
                  <a:gd name="connsiteX2-175" fmla="*/ 564413 w 1480637"/>
                  <a:gd name="connsiteY2-176" fmla="*/ 2317907 h 2317907"/>
                  <a:gd name="connsiteX3-177" fmla="*/ 91879 w 1480637"/>
                  <a:gd name="connsiteY3-178" fmla="*/ 2250681 h 2317907"/>
                  <a:gd name="connsiteX4-179" fmla="*/ 991808 w 1480637"/>
                  <a:gd name="connsiteY4-180" fmla="*/ 0 h 2317907"/>
                  <a:gd name="connsiteX0-181" fmla="*/ 1016205 w 1505034"/>
                  <a:gd name="connsiteY0-182" fmla="*/ 0 h 2317907"/>
                  <a:gd name="connsiteX1-183" fmla="*/ 1505034 w 1505034"/>
                  <a:gd name="connsiteY1-184" fmla="*/ 101464 h 2317907"/>
                  <a:gd name="connsiteX2-185" fmla="*/ 588810 w 1505034"/>
                  <a:gd name="connsiteY2-186" fmla="*/ 2317907 h 2317907"/>
                  <a:gd name="connsiteX3-187" fmla="*/ 116276 w 1505034"/>
                  <a:gd name="connsiteY3-188" fmla="*/ 2250681 h 2317907"/>
                  <a:gd name="connsiteX4-189" fmla="*/ 1016205 w 1505034"/>
                  <a:gd name="connsiteY4-190" fmla="*/ 0 h 2317907"/>
                  <a:gd name="connsiteX0-191" fmla="*/ 1091240 w 1485054"/>
                  <a:gd name="connsiteY0-192" fmla="*/ 0 h 2222754"/>
                  <a:gd name="connsiteX1-193" fmla="*/ 1485054 w 1485054"/>
                  <a:gd name="connsiteY1-194" fmla="*/ 6311 h 2222754"/>
                  <a:gd name="connsiteX2-195" fmla="*/ 568830 w 1485054"/>
                  <a:gd name="connsiteY2-196" fmla="*/ 2222754 h 2222754"/>
                  <a:gd name="connsiteX3-197" fmla="*/ 96296 w 1485054"/>
                  <a:gd name="connsiteY3-198" fmla="*/ 2155528 h 2222754"/>
                  <a:gd name="connsiteX4-199" fmla="*/ 1091240 w 1485054"/>
                  <a:gd name="connsiteY4-200" fmla="*/ 0 h 2222754"/>
                  <a:gd name="connsiteX0-201" fmla="*/ 1049484 w 1495426"/>
                  <a:gd name="connsiteY0-202" fmla="*/ 0 h 2283326"/>
                  <a:gd name="connsiteX1-203" fmla="*/ 1495426 w 1495426"/>
                  <a:gd name="connsiteY1-204" fmla="*/ 66883 h 2283326"/>
                  <a:gd name="connsiteX2-205" fmla="*/ 579202 w 1495426"/>
                  <a:gd name="connsiteY2-206" fmla="*/ 2283326 h 2283326"/>
                  <a:gd name="connsiteX3-207" fmla="*/ 106668 w 1495426"/>
                  <a:gd name="connsiteY3-208" fmla="*/ 2216100 h 2283326"/>
                  <a:gd name="connsiteX4-209" fmla="*/ 1049484 w 1495426"/>
                  <a:gd name="connsiteY4-210" fmla="*/ 0 h 2283326"/>
                  <a:gd name="connsiteX0-211" fmla="*/ 985658 w 1431600"/>
                  <a:gd name="connsiteY0-212" fmla="*/ 0 h 2283326"/>
                  <a:gd name="connsiteX1-213" fmla="*/ 1431600 w 1431600"/>
                  <a:gd name="connsiteY1-214" fmla="*/ 66883 h 2283326"/>
                  <a:gd name="connsiteX2-215" fmla="*/ 515376 w 1431600"/>
                  <a:gd name="connsiteY2-216" fmla="*/ 2283326 h 2283326"/>
                  <a:gd name="connsiteX3-217" fmla="*/ 42842 w 1431600"/>
                  <a:gd name="connsiteY3-218" fmla="*/ 2216100 h 2283326"/>
                  <a:gd name="connsiteX4-219" fmla="*/ 985658 w 1431600"/>
                  <a:gd name="connsiteY4-220" fmla="*/ 0 h 2283326"/>
                  <a:gd name="connsiteX0-221" fmla="*/ 1013689 w 1459631"/>
                  <a:gd name="connsiteY0-222" fmla="*/ 0 h 2283326"/>
                  <a:gd name="connsiteX1-223" fmla="*/ 1459631 w 1459631"/>
                  <a:gd name="connsiteY1-224" fmla="*/ 66883 h 2283326"/>
                  <a:gd name="connsiteX2-225" fmla="*/ 543407 w 1459631"/>
                  <a:gd name="connsiteY2-226" fmla="*/ 2283326 h 2283326"/>
                  <a:gd name="connsiteX3-227" fmla="*/ 70873 w 1459631"/>
                  <a:gd name="connsiteY3-228" fmla="*/ 2216100 h 2283326"/>
                  <a:gd name="connsiteX4-229" fmla="*/ 1013689 w 1459631"/>
                  <a:gd name="connsiteY4-230" fmla="*/ 0 h 2283326"/>
                  <a:gd name="connsiteX0-231" fmla="*/ 1013689 w 1459631"/>
                  <a:gd name="connsiteY0-232" fmla="*/ 0 h 2306772"/>
                  <a:gd name="connsiteX1-233" fmla="*/ 1459631 w 1459631"/>
                  <a:gd name="connsiteY1-234" fmla="*/ 66883 h 2306772"/>
                  <a:gd name="connsiteX2-235" fmla="*/ 408972 w 1459631"/>
                  <a:gd name="connsiteY2-236" fmla="*/ 2306772 h 2306772"/>
                  <a:gd name="connsiteX3-237" fmla="*/ 70873 w 1459631"/>
                  <a:gd name="connsiteY3-238" fmla="*/ 2216100 h 2306772"/>
                  <a:gd name="connsiteX4-239" fmla="*/ 1013689 w 1459631"/>
                  <a:gd name="connsiteY4-240" fmla="*/ 0 h 2306772"/>
                  <a:gd name="connsiteX0-241" fmla="*/ 1013689 w 1459631"/>
                  <a:gd name="connsiteY0-242" fmla="*/ 0 h 2257629"/>
                  <a:gd name="connsiteX1-243" fmla="*/ 1459631 w 1459631"/>
                  <a:gd name="connsiteY1-244" fmla="*/ 66883 h 2257629"/>
                  <a:gd name="connsiteX2-245" fmla="*/ 411896 w 1459631"/>
                  <a:gd name="connsiteY2-246" fmla="*/ 2257629 h 2257629"/>
                  <a:gd name="connsiteX3-247" fmla="*/ 70873 w 1459631"/>
                  <a:gd name="connsiteY3-248" fmla="*/ 2216100 h 2257629"/>
                  <a:gd name="connsiteX4-249" fmla="*/ 1013689 w 1459631"/>
                  <a:gd name="connsiteY4-250" fmla="*/ 0 h 2257629"/>
                  <a:gd name="connsiteX0-251" fmla="*/ 1013689 w 1459631"/>
                  <a:gd name="connsiteY0-252" fmla="*/ 0 h 2257629"/>
                  <a:gd name="connsiteX1-253" fmla="*/ 1459631 w 1459631"/>
                  <a:gd name="connsiteY1-254" fmla="*/ 66883 h 2257629"/>
                  <a:gd name="connsiteX2-255" fmla="*/ 411896 w 1459631"/>
                  <a:gd name="connsiteY2-256" fmla="*/ 2257629 h 2257629"/>
                  <a:gd name="connsiteX3-257" fmla="*/ 70873 w 1459631"/>
                  <a:gd name="connsiteY3-258" fmla="*/ 2216100 h 2257629"/>
                  <a:gd name="connsiteX4-259" fmla="*/ 1013689 w 1459631"/>
                  <a:gd name="connsiteY4-260" fmla="*/ 0 h 2257629"/>
                  <a:gd name="connsiteX0-261" fmla="*/ 1013689 w 1459631"/>
                  <a:gd name="connsiteY0-262" fmla="*/ 0 h 2257629"/>
                  <a:gd name="connsiteX1-263" fmla="*/ 1459631 w 1459631"/>
                  <a:gd name="connsiteY1-264" fmla="*/ 66883 h 2257629"/>
                  <a:gd name="connsiteX2-265" fmla="*/ 411896 w 1459631"/>
                  <a:gd name="connsiteY2-266" fmla="*/ 2257629 h 2257629"/>
                  <a:gd name="connsiteX3-267" fmla="*/ 70873 w 1459631"/>
                  <a:gd name="connsiteY3-268" fmla="*/ 2216100 h 2257629"/>
                  <a:gd name="connsiteX4-269" fmla="*/ 1013689 w 1459631"/>
                  <a:gd name="connsiteY4-270" fmla="*/ 0 h 2257629"/>
                  <a:gd name="connsiteX0-271" fmla="*/ 985401 w 1431343"/>
                  <a:gd name="connsiteY0-272" fmla="*/ 0 h 2257629"/>
                  <a:gd name="connsiteX1-273" fmla="*/ 1431343 w 1431343"/>
                  <a:gd name="connsiteY1-274" fmla="*/ 66883 h 2257629"/>
                  <a:gd name="connsiteX2-275" fmla="*/ 383608 w 1431343"/>
                  <a:gd name="connsiteY2-276" fmla="*/ 2257629 h 2257629"/>
                  <a:gd name="connsiteX3-277" fmla="*/ 42585 w 1431343"/>
                  <a:gd name="connsiteY3-278" fmla="*/ 2216100 h 2257629"/>
                  <a:gd name="connsiteX4-279" fmla="*/ 985401 w 1431343"/>
                  <a:gd name="connsiteY4-280" fmla="*/ 0 h 2257629"/>
                  <a:gd name="connsiteX0-281" fmla="*/ 996490 w 1442432"/>
                  <a:gd name="connsiteY0-282" fmla="*/ 0 h 2257629"/>
                  <a:gd name="connsiteX1-283" fmla="*/ 1442432 w 1442432"/>
                  <a:gd name="connsiteY1-284" fmla="*/ 66883 h 2257629"/>
                  <a:gd name="connsiteX2-285" fmla="*/ 394697 w 1442432"/>
                  <a:gd name="connsiteY2-286" fmla="*/ 2257629 h 2257629"/>
                  <a:gd name="connsiteX3-287" fmla="*/ 53674 w 1442432"/>
                  <a:gd name="connsiteY3-288" fmla="*/ 2216100 h 2257629"/>
                  <a:gd name="connsiteX4-289" fmla="*/ 996490 w 1442432"/>
                  <a:gd name="connsiteY4-290" fmla="*/ 0 h 2257629"/>
                  <a:gd name="connsiteX0-291" fmla="*/ 968157 w 1447748"/>
                  <a:gd name="connsiteY0-292" fmla="*/ 0 h 2266219"/>
                  <a:gd name="connsiteX1-293" fmla="*/ 1447748 w 1447748"/>
                  <a:gd name="connsiteY1-294" fmla="*/ 75473 h 2266219"/>
                  <a:gd name="connsiteX2-295" fmla="*/ 400013 w 1447748"/>
                  <a:gd name="connsiteY2-296" fmla="*/ 2266219 h 2266219"/>
                  <a:gd name="connsiteX3-297" fmla="*/ 58990 w 1447748"/>
                  <a:gd name="connsiteY3-298" fmla="*/ 2224690 h 2266219"/>
                  <a:gd name="connsiteX4-299" fmla="*/ 968157 w 1447748"/>
                  <a:gd name="connsiteY4-300" fmla="*/ 0 h 2266219"/>
                  <a:gd name="connsiteX0-301" fmla="*/ 965451 w 1445042"/>
                  <a:gd name="connsiteY0-302" fmla="*/ 0 h 2266219"/>
                  <a:gd name="connsiteX1-303" fmla="*/ 1445042 w 1445042"/>
                  <a:gd name="connsiteY1-304" fmla="*/ 75473 h 2266219"/>
                  <a:gd name="connsiteX2-305" fmla="*/ 397307 w 1445042"/>
                  <a:gd name="connsiteY2-306" fmla="*/ 2266219 h 2266219"/>
                  <a:gd name="connsiteX3-307" fmla="*/ 56284 w 1445042"/>
                  <a:gd name="connsiteY3-308" fmla="*/ 2224690 h 2266219"/>
                  <a:gd name="connsiteX4-309" fmla="*/ 965451 w 1445042"/>
                  <a:gd name="connsiteY4-310" fmla="*/ 0 h 2266219"/>
                  <a:gd name="connsiteX0-311" fmla="*/ 962488 w 1442079"/>
                  <a:gd name="connsiteY0-312" fmla="*/ 0 h 2266219"/>
                  <a:gd name="connsiteX1-313" fmla="*/ 1442079 w 1442079"/>
                  <a:gd name="connsiteY1-314" fmla="*/ 75473 h 2266219"/>
                  <a:gd name="connsiteX2-315" fmla="*/ 394344 w 1442079"/>
                  <a:gd name="connsiteY2-316" fmla="*/ 2266219 h 2266219"/>
                  <a:gd name="connsiteX3-317" fmla="*/ 53321 w 1442079"/>
                  <a:gd name="connsiteY3-318" fmla="*/ 2224690 h 2266219"/>
                  <a:gd name="connsiteX4-319" fmla="*/ 962488 w 1442079"/>
                  <a:gd name="connsiteY4-320" fmla="*/ 0 h 2266219"/>
                  <a:gd name="connsiteX0-321" fmla="*/ 963321 w 1442912"/>
                  <a:gd name="connsiteY0-322" fmla="*/ 0 h 2266219"/>
                  <a:gd name="connsiteX1-323" fmla="*/ 1442912 w 1442912"/>
                  <a:gd name="connsiteY1-324" fmla="*/ 75473 h 2266219"/>
                  <a:gd name="connsiteX2-325" fmla="*/ 395177 w 1442912"/>
                  <a:gd name="connsiteY2-326" fmla="*/ 2266219 h 2266219"/>
                  <a:gd name="connsiteX3-327" fmla="*/ 54154 w 1442912"/>
                  <a:gd name="connsiteY3-328" fmla="*/ 2224690 h 2266219"/>
                  <a:gd name="connsiteX4-329" fmla="*/ 963321 w 1442912"/>
                  <a:gd name="connsiteY4-330" fmla="*/ 0 h 2266219"/>
                  <a:gd name="connsiteX0-331" fmla="*/ 974905 w 1454496"/>
                  <a:gd name="connsiteY0-332" fmla="*/ 0 h 2266219"/>
                  <a:gd name="connsiteX1-333" fmla="*/ 1454496 w 1454496"/>
                  <a:gd name="connsiteY1-334" fmla="*/ 75473 h 2266219"/>
                  <a:gd name="connsiteX2-335" fmla="*/ 406761 w 1454496"/>
                  <a:gd name="connsiteY2-336" fmla="*/ 2266219 h 2266219"/>
                  <a:gd name="connsiteX3-337" fmla="*/ 65738 w 1454496"/>
                  <a:gd name="connsiteY3-338" fmla="*/ 2224690 h 2266219"/>
                  <a:gd name="connsiteX4-339" fmla="*/ 974905 w 1454496"/>
                  <a:gd name="connsiteY4-340" fmla="*/ 0 h 2266219"/>
                  <a:gd name="connsiteX0-341" fmla="*/ 974905 w 1454496"/>
                  <a:gd name="connsiteY0-342" fmla="*/ 0 h 2303786"/>
                  <a:gd name="connsiteX1-343" fmla="*/ 1454496 w 1454496"/>
                  <a:gd name="connsiteY1-344" fmla="*/ 75473 h 2303786"/>
                  <a:gd name="connsiteX2-345" fmla="*/ 409919 w 1454496"/>
                  <a:gd name="connsiteY2-346" fmla="*/ 2303786 h 2303786"/>
                  <a:gd name="connsiteX3-347" fmla="*/ 65738 w 1454496"/>
                  <a:gd name="connsiteY3-348" fmla="*/ 2224690 h 2303786"/>
                  <a:gd name="connsiteX4-349" fmla="*/ 974905 w 1454496"/>
                  <a:gd name="connsiteY4-350" fmla="*/ 0 h 2303786"/>
                  <a:gd name="connsiteX0-351" fmla="*/ 974905 w 1454496"/>
                  <a:gd name="connsiteY0-352" fmla="*/ 0 h 2303786"/>
                  <a:gd name="connsiteX1-353" fmla="*/ 1454496 w 1454496"/>
                  <a:gd name="connsiteY1-354" fmla="*/ 75473 h 2303786"/>
                  <a:gd name="connsiteX2-355" fmla="*/ 409919 w 1454496"/>
                  <a:gd name="connsiteY2-356" fmla="*/ 2303786 h 2303786"/>
                  <a:gd name="connsiteX3-357" fmla="*/ 65738 w 1454496"/>
                  <a:gd name="connsiteY3-358" fmla="*/ 2224690 h 2303786"/>
                  <a:gd name="connsiteX4-359" fmla="*/ 974905 w 1454496"/>
                  <a:gd name="connsiteY4-360" fmla="*/ 0 h 2303786"/>
                  <a:gd name="connsiteX0-361" fmla="*/ 974905 w 1454496"/>
                  <a:gd name="connsiteY0-362" fmla="*/ 0 h 2303786"/>
                  <a:gd name="connsiteX1-363" fmla="*/ 1454496 w 1454496"/>
                  <a:gd name="connsiteY1-364" fmla="*/ 75473 h 2303786"/>
                  <a:gd name="connsiteX2-365" fmla="*/ 409919 w 1454496"/>
                  <a:gd name="connsiteY2-366" fmla="*/ 2303786 h 2303786"/>
                  <a:gd name="connsiteX3-367" fmla="*/ 65738 w 1454496"/>
                  <a:gd name="connsiteY3-368" fmla="*/ 2224690 h 2303786"/>
                  <a:gd name="connsiteX4-369" fmla="*/ 974905 w 1454496"/>
                  <a:gd name="connsiteY4-370" fmla="*/ 0 h 2303786"/>
                  <a:gd name="connsiteX0-371" fmla="*/ 974905 w 1384120"/>
                  <a:gd name="connsiteY0-372" fmla="*/ 0 h 2303786"/>
                  <a:gd name="connsiteX1-373" fmla="*/ 1384120 w 1384120"/>
                  <a:gd name="connsiteY1-374" fmla="*/ 49629 h 2303786"/>
                  <a:gd name="connsiteX2-375" fmla="*/ 409919 w 1384120"/>
                  <a:gd name="connsiteY2-376" fmla="*/ 2303786 h 2303786"/>
                  <a:gd name="connsiteX3-377" fmla="*/ 65738 w 1384120"/>
                  <a:gd name="connsiteY3-378" fmla="*/ 2224690 h 2303786"/>
                  <a:gd name="connsiteX4-379" fmla="*/ 974905 w 1384120"/>
                  <a:gd name="connsiteY4-380" fmla="*/ 0 h 2303786"/>
                  <a:gd name="connsiteX0-381" fmla="*/ 974905 w 1298500"/>
                  <a:gd name="connsiteY0-382" fmla="*/ 0 h 2303786"/>
                  <a:gd name="connsiteX1-383" fmla="*/ 1298500 w 1298500"/>
                  <a:gd name="connsiteY1-384" fmla="*/ 38274 h 2303786"/>
                  <a:gd name="connsiteX2-385" fmla="*/ 409919 w 1298500"/>
                  <a:gd name="connsiteY2-386" fmla="*/ 2303786 h 2303786"/>
                  <a:gd name="connsiteX3-387" fmla="*/ 65738 w 1298500"/>
                  <a:gd name="connsiteY3-388" fmla="*/ 2224690 h 2303786"/>
                  <a:gd name="connsiteX4-389" fmla="*/ 974905 w 1298500"/>
                  <a:gd name="connsiteY4-390" fmla="*/ 0 h 2303786"/>
                  <a:gd name="connsiteX0-391" fmla="*/ 974905 w 1394870"/>
                  <a:gd name="connsiteY0-392" fmla="*/ 0 h 2303786"/>
                  <a:gd name="connsiteX1-393" fmla="*/ 1394870 w 1394870"/>
                  <a:gd name="connsiteY1-394" fmla="*/ 68390 h 2303786"/>
                  <a:gd name="connsiteX2-395" fmla="*/ 409919 w 1394870"/>
                  <a:gd name="connsiteY2-396" fmla="*/ 2303786 h 2303786"/>
                  <a:gd name="connsiteX3-397" fmla="*/ 65738 w 1394870"/>
                  <a:gd name="connsiteY3-398" fmla="*/ 2224690 h 2303786"/>
                  <a:gd name="connsiteX4-399" fmla="*/ 974905 w 1394870"/>
                  <a:gd name="connsiteY4-400" fmla="*/ 0 h 2303786"/>
                  <a:gd name="connsiteX0-401" fmla="*/ 974905 w 1391676"/>
                  <a:gd name="connsiteY0-402" fmla="*/ 0 h 2303786"/>
                  <a:gd name="connsiteX1-403" fmla="*/ 1391676 w 1391676"/>
                  <a:gd name="connsiteY1-404" fmla="*/ 74467 h 2303786"/>
                  <a:gd name="connsiteX2-405" fmla="*/ 409919 w 1391676"/>
                  <a:gd name="connsiteY2-406" fmla="*/ 2303786 h 2303786"/>
                  <a:gd name="connsiteX3-407" fmla="*/ 65738 w 1391676"/>
                  <a:gd name="connsiteY3-408" fmla="*/ 2224690 h 2303786"/>
                  <a:gd name="connsiteX4-409" fmla="*/ 974905 w 1391676"/>
                  <a:gd name="connsiteY4-410" fmla="*/ 0 h 2303786"/>
                  <a:gd name="connsiteX0-411" fmla="*/ 974905 w 1391676"/>
                  <a:gd name="connsiteY0-412" fmla="*/ 0 h 2303786"/>
                  <a:gd name="connsiteX1-413" fmla="*/ 1391676 w 1391676"/>
                  <a:gd name="connsiteY1-414" fmla="*/ 74467 h 2303786"/>
                  <a:gd name="connsiteX2-415" fmla="*/ 409919 w 1391676"/>
                  <a:gd name="connsiteY2-416" fmla="*/ 2303786 h 2303786"/>
                  <a:gd name="connsiteX3-417" fmla="*/ 65738 w 1391676"/>
                  <a:gd name="connsiteY3-418" fmla="*/ 2224690 h 2303786"/>
                  <a:gd name="connsiteX4-419" fmla="*/ 974905 w 1391676"/>
                  <a:gd name="connsiteY4-420" fmla="*/ 0 h 2303786"/>
                  <a:gd name="connsiteX0-421" fmla="*/ 974905 w 1391676"/>
                  <a:gd name="connsiteY0-422" fmla="*/ 0 h 2246108"/>
                  <a:gd name="connsiteX1-423" fmla="*/ 1391676 w 1391676"/>
                  <a:gd name="connsiteY1-424" fmla="*/ 74467 h 2246108"/>
                  <a:gd name="connsiteX2-425" fmla="*/ 416183 w 1391676"/>
                  <a:gd name="connsiteY2-426" fmla="*/ 2246108 h 2246108"/>
                  <a:gd name="connsiteX3-427" fmla="*/ 65738 w 1391676"/>
                  <a:gd name="connsiteY3-428" fmla="*/ 2224690 h 2246108"/>
                  <a:gd name="connsiteX4-429" fmla="*/ 974905 w 1391676"/>
                  <a:gd name="connsiteY4-430" fmla="*/ 0 h 2246108"/>
                  <a:gd name="connsiteX0-431" fmla="*/ 974905 w 1391676"/>
                  <a:gd name="connsiteY0-432" fmla="*/ 0 h 2281005"/>
                  <a:gd name="connsiteX1-433" fmla="*/ 1391676 w 1391676"/>
                  <a:gd name="connsiteY1-434" fmla="*/ 74467 h 2281005"/>
                  <a:gd name="connsiteX2-435" fmla="*/ 417882 w 1391676"/>
                  <a:gd name="connsiteY2-436" fmla="*/ 2281005 h 2281005"/>
                  <a:gd name="connsiteX3-437" fmla="*/ 65738 w 1391676"/>
                  <a:gd name="connsiteY3-438" fmla="*/ 2224690 h 2281005"/>
                  <a:gd name="connsiteX4-439" fmla="*/ 974905 w 1391676"/>
                  <a:gd name="connsiteY4-440" fmla="*/ 0 h 2281005"/>
                  <a:gd name="connsiteX0-441" fmla="*/ 974905 w 1391676"/>
                  <a:gd name="connsiteY0-442" fmla="*/ 0 h 2281005"/>
                  <a:gd name="connsiteX1-443" fmla="*/ 1391676 w 1391676"/>
                  <a:gd name="connsiteY1-444" fmla="*/ 74467 h 2281005"/>
                  <a:gd name="connsiteX2-445" fmla="*/ 417882 w 1391676"/>
                  <a:gd name="connsiteY2-446" fmla="*/ 2281005 h 2281005"/>
                  <a:gd name="connsiteX3-447" fmla="*/ 65738 w 1391676"/>
                  <a:gd name="connsiteY3-448" fmla="*/ 2224690 h 2281005"/>
                  <a:gd name="connsiteX4-449" fmla="*/ 974905 w 1391676"/>
                  <a:gd name="connsiteY4-450" fmla="*/ 0 h 2281005"/>
                  <a:gd name="connsiteX0-451" fmla="*/ 978992 w 1390911"/>
                  <a:gd name="connsiteY0-452" fmla="*/ 0 h 2267360"/>
                  <a:gd name="connsiteX1-453" fmla="*/ 1390911 w 1390911"/>
                  <a:gd name="connsiteY1-454" fmla="*/ 60822 h 2267360"/>
                  <a:gd name="connsiteX2-455" fmla="*/ 417117 w 1390911"/>
                  <a:gd name="connsiteY2-456" fmla="*/ 2267360 h 2267360"/>
                  <a:gd name="connsiteX3-457" fmla="*/ 64973 w 1390911"/>
                  <a:gd name="connsiteY3-458" fmla="*/ 2211045 h 2267360"/>
                  <a:gd name="connsiteX4-459" fmla="*/ 978992 w 1390911"/>
                  <a:gd name="connsiteY4-460" fmla="*/ 0 h 2267360"/>
                  <a:gd name="connsiteX0-461" fmla="*/ 949595 w 1396763"/>
                  <a:gd name="connsiteY0-462" fmla="*/ 0 h 2246031"/>
                  <a:gd name="connsiteX1-463" fmla="*/ 1396763 w 1396763"/>
                  <a:gd name="connsiteY1-464" fmla="*/ 39493 h 2246031"/>
                  <a:gd name="connsiteX2-465" fmla="*/ 422969 w 1396763"/>
                  <a:gd name="connsiteY2-466" fmla="*/ 2246031 h 2246031"/>
                  <a:gd name="connsiteX3-467" fmla="*/ 70825 w 1396763"/>
                  <a:gd name="connsiteY3-468" fmla="*/ 2189716 h 2246031"/>
                  <a:gd name="connsiteX4-469" fmla="*/ 949595 w 1396763"/>
                  <a:gd name="connsiteY4-470" fmla="*/ 0 h 2246031"/>
                  <a:gd name="connsiteX0-471" fmla="*/ 1058143 w 1378586"/>
                  <a:gd name="connsiteY0-472" fmla="*/ 0 h 2266063"/>
                  <a:gd name="connsiteX1-473" fmla="*/ 1378586 w 1378586"/>
                  <a:gd name="connsiteY1-474" fmla="*/ 59525 h 2266063"/>
                  <a:gd name="connsiteX2-475" fmla="*/ 404792 w 1378586"/>
                  <a:gd name="connsiteY2-476" fmla="*/ 2266063 h 2266063"/>
                  <a:gd name="connsiteX3-477" fmla="*/ 52648 w 1378586"/>
                  <a:gd name="connsiteY3-478" fmla="*/ 2209748 h 2266063"/>
                  <a:gd name="connsiteX4-479" fmla="*/ 1058143 w 1378586"/>
                  <a:gd name="connsiteY4-480" fmla="*/ 0 h 2266063"/>
                  <a:gd name="connsiteX0-481" fmla="*/ 1050490 w 1370933"/>
                  <a:gd name="connsiteY0-482" fmla="*/ 0 h 2266063"/>
                  <a:gd name="connsiteX1-483" fmla="*/ 1370933 w 1370933"/>
                  <a:gd name="connsiteY1-484" fmla="*/ 59525 h 2266063"/>
                  <a:gd name="connsiteX2-485" fmla="*/ 397139 w 1370933"/>
                  <a:gd name="connsiteY2-486" fmla="*/ 2266063 h 2266063"/>
                  <a:gd name="connsiteX3-487" fmla="*/ 44995 w 1370933"/>
                  <a:gd name="connsiteY3-488" fmla="*/ 2209748 h 2266063"/>
                  <a:gd name="connsiteX4-489" fmla="*/ 1050490 w 1370933"/>
                  <a:gd name="connsiteY4-490" fmla="*/ 0 h 2266063"/>
                  <a:gd name="connsiteX0-491" fmla="*/ 1086200 w 1406643"/>
                  <a:gd name="connsiteY0-492" fmla="*/ 0 h 2266063"/>
                  <a:gd name="connsiteX1-493" fmla="*/ 1406643 w 1406643"/>
                  <a:gd name="connsiteY1-494" fmla="*/ 59525 h 2266063"/>
                  <a:gd name="connsiteX2-495" fmla="*/ 432849 w 1406643"/>
                  <a:gd name="connsiteY2-496" fmla="*/ 2266063 h 2266063"/>
                  <a:gd name="connsiteX3-497" fmla="*/ 80705 w 1406643"/>
                  <a:gd name="connsiteY3-498" fmla="*/ 2209748 h 2266063"/>
                  <a:gd name="connsiteX4-499" fmla="*/ 1086200 w 1406643"/>
                  <a:gd name="connsiteY4-500" fmla="*/ 0 h 2266063"/>
                  <a:gd name="connsiteX0-501" fmla="*/ 1086200 w 1405066"/>
                  <a:gd name="connsiteY0-502" fmla="*/ 0 h 2266063"/>
                  <a:gd name="connsiteX1-503" fmla="*/ 1405066 w 1405066"/>
                  <a:gd name="connsiteY1-504" fmla="*/ 70151 h 2266063"/>
                  <a:gd name="connsiteX2-505" fmla="*/ 432849 w 1405066"/>
                  <a:gd name="connsiteY2-506" fmla="*/ 2266063 h 2266063"/>
                  <a:gd name="connsiteX3-507" fmla="*/ 80705 w 1405066"/>
                  <a:gd name="connsiteY3-508" fmla="*/ 2209748 h 2266063"/>
                  <a:gd name="connsiteX4-509" fmla="*/ 1086200 w 1405066"/>
                  <a:gd name="connsiteY4-510" fmla="*/ 0 h 2266063"/>
                  <a:gd name="connsiteX0-511" fmla="*/ 1089200 w 1408066"/>
                  <a:gd name="connsiteY0-512" fmla="*/ 0 h 2266063"/>
                  <a:gd name="connsiteX1-513" fmla="*/ 1408066 w 1408066"/>
                  <a:gd name="connsiteY1-514" fmla="*/ 70151 h 2266063"/>
                  <a:gd name="connsiteX2-515" fmla="*/ 435849 w 1408066"/>
                  <a:gd name="connsiteY2-516" fmla="*/ 2266063 h 2266063"/>
                  <a:gd name="connsiteX3-517" fmla="*/ 83705 w 1408066"/>
                  <a:gd name="connsiteY3-518" fmla="*/ 2209748 h 2266063"/>
                  <a:gd name="connsiteX4-519" fmla="*/ 1089200 w 1408066"/>
                  <a:gd name="connsiteY4-520" fmla="*/ 0 h 226606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408066" h="2266063">
                    <a:moveTo>
                      <a:pt x="1089200" y="0"/>
                    </a:moveTo>
                    <a:lnTo>
                      <a:pt x="1408066" y="70151"/>
                    </a:lnTo>
                    <a:cubicBezTo>
                      <a:pt x="668624" y="134745"/>
                      <a:pt x="117933" y="1329408"/>
                      <a:pt x="435849" y="2266063"/>
                    </a:cubicBezTo>
                    <a:lnTo>
                      <a:pt x="83705" y="2209748"/>
                    </a:lnTo>
                    <a:cubicBezTo>
                      <a:pt x="-167503" y="1600334"/>
                      <a:pt x="140753" y="147854"/>
                      <a:pt x="1089200" y="0"/>
                    </a:cubicBezTo>
                    <a:close/>
                  </a:path>
                </a:pathLst>
              </a:custGeom>
              <a:gradFill flip="none" rotWithShape="1">
                <a:gsLst>
                  <a:gs pos="62000">
                    <a:schemeClr val="accent2"/>
                  </a:gs>
                  <a:gs pos="0">
                    <a:schemeClr val="accent2">
                      <a:lumMod val="75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latin typeface="+mn-ea"/>
                </a:endParaRPr>
              </a:p>
            </p:txBody>
          </p:sp>
        </p:grpSp>
        <p:sp>
          <p:nvSpPr>
            <p:cNvPr id="22" name="Freeform 10"/>
            <p:cNvSpPr/>
            <p:nvPr/>
          </p:nvSpPr>
          <p:spPr bwMode="auto">
            <a:xfrm>
              <a:off x="4396494" y="3699561"/>
              <a:ext cx="1136920" cy="1625169"/>
            </a:xfrm>
            <a:custGeom>
              <a:avLst/>
              <a:gdLst>
                <a:gd name="T0" fmla="*/ 0 w 275"/>
                <a:gd name="T1" fmla="*/ 418 h 418"/>
                <a:gd name="T2" fmla="*/ 232 w 275"/>
                <a:gd name="T3" fmla="*/ 0 h 418"/>
                <a:gd name="T4" fmla="*/ 275 w 275"/>
                <a:gd name="T5" fmla="*/ 203 h 418"/>
                <a:gd name="T6" fmla="*/ 127 w 275"/>
                <a:gd name="T7" fmla="*/ 344 h 418"/>
                <a:gd name="T8" fmla="*/ 0 w 275"/>
                <a:gd name="T9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418">
                  <a:moveTo>
                    <a:pt x="0" y="418"/>
                  </a:moveTo>
                  <a:lnTo>
                    <a:pt x="232" y="0"/>
                  </a:lnTo>
                  <a:lnTo>
                    <a:pt x="275" y="203"/>
                  </a:lnTo>
                  <a:lnTo>
                    <a:pt x="127" y="344"/>
                  </a:lnTo>
                  <a:lnTo>
                    <a:pt x="0" y="418"/>
                  </a:lnTo>
                  <a:close/>
                </a:path>
              </a:pathLst>
            </a:custGeom>
            <a:solidFill>
              <a:schemeClr val="bg2">
                <a:lumMod val="50000"/>
                <a:alpha val="1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latin typeface="+mn-ea"/>
                <a:ea typeface="宋体" panose="02010600030101010101" pitchFamily="2" charset="-122"/>
              </a:endParaRPr>
            </a:p>
          </p:txBody>
        </p:sp>
        <p:grpSp>
          <p:nvGrpSpPr>
            <p:cNvPr id="8" name="组合 2"/>
            <p:cNvGrpSpPr>
              <a:grpSpLocks/>
            </p:cNvGrpSpPr>
            <p:nvPr/>
          </p:nvGrpSpPr>
          <p:grpSpPr bwMode="auto">
            <a:xfrm>
              <a:off x="4909715" y="3103664"/>
              <a:ext cx="2261664" cy="2317907"/>
              <a:chOff x="5812026" y="3593379"/>
              <a:chExt cx="2261664" cy="2317907"/>
            </a:xfrm>
          </p:grpSpPr>
          <p:sp>
            <p:nvSpPr>
              <p:cNvPr id="24" name="弦形 20"/>
              <p:cNvSpPr/>
              <p:nvPr/>
            </p:nvSpPr>
            <p:spPr>
              <a:xfrm rot="4193607">
                <a:off x="6310069" y="3684018"/>
                <a:ext cx="1265431" cy="2263252"/>
              </a:xfrm>
              <a:custGeom>
                <a:avLst/>
                <a:gdLst>
                  <a:gd name="connsiteX0" fmla="*/ 1149251 w 2165687"/>
                  <a:gd name="connsiteY0" fmla="*/ 2520296 h 2522670"/>
                  <a:gd name="connsiteX1" fmla="*/ 128735 w 2165687"/>
                  <a:gd name="connsiteY1" fmla="*/ 1857828 h 2522670"/>
                  <a:gd name="connsiteX2" fmla="*/ 105016 w 2165687"/>
                  <a:gd name="connsiteY2" fmla="*/ 719461 h 2522670"/>
                  <a:gd name="connsiteX3" fmla="*/ 1082843 w 2165687"/>
                  <a:gd name="connsiteY3" fmla="*/ 0 h 2522670"/>
                  <a:gd name="connsiteX4" fmla="*/ 1149251 w 2165687"/>
                  <a:gd name="connsiteY4" fmla="*/ 2520296 h 2522670"/>
                  <a:gd name="connsiteX0-1" fmla="*/ 1149252 w 1149252"/>
                  <a:gd name="connsiteY0-2" fmla="*/ 2193762 h 2196146"/>
                  <a:gd name="connsiteX1-3" fmla="*/ 128736 w 1149252"/>
                  <a:gd name="connsiteY1-4" fmla="*/ 1531294 h 2196146"/>
                  <a:gd name="connsiteX2-5" fmla="*/ 105017 w 1149252"/>
                  <a:gd name="connsiteY2-6" fmla="*/ 392927 h 2196146"/>
                  <a:gd name="connsiteX3-7" fmla="*/ 839089 w 1149252"/>
                  <a:gd name="connsiteY3-8" fmla="*/ 1552 h 2196146"/>
                  <a:gd name="connsiteX4-9" fmla="*/ 1149252 w 1149252"/>
                  <a:gd name="connsiteY4-10" fmla="*/ 2193762 h 2196146"/>
                  <a:gd name="connsiteX0-11" fmla="*/ 1149252 w 1149252"/>
                  <a:gd name="connsiteY0-12" fmla="*/ 2203904 h 2206288"/>
                  <a:gd name="connsiteX1-13" fmla="*/ 128736 w 1149252"/>
                  <a:gd name="connsiteY1-14" fmla="*/ 1541436 h 2206288"/>
                  <a:gd name="connsiteX2-15" fmla="*/ 105017 w 1149252"/>
                  <a:gd name="connsiteY2-16" fmla="*/ 403069 h 2206288"/>
                  <a:gd name="connsiteX3-17" fmla="*/ 809274 w 1149252"/>
                  <a:gd name="connsiteY3-18" fmla="*/ 778 h 2206288"/>
                  <a:gd name="connsiteX4-19" fmla="*/ 1149252 w 1149252"/>
                  <a:gd name="connsiteY4-20" fmla="*/ 2203904 h 2206288"/>
                  <a:gd name="connsiteX0-21" fmla="*/ 1149252 w 1149252"/>
                  <a:gd name="connsiteY0-22" fmla="*/ 2152883 h 2155267"/>
                  <a:gd name="connsiteX1-23" fmla="*/ 128736 w 1149252"/>
                  <a:gd name="connsiteY1-24" fmla="*/ 1490415 h 2155267"/>
                  <a:gd name="connsiteX2-25" fmla="*/ 105017 w 1149252"/>
                  <a:gd name="connsiteY2-26" fmla="*/ 352048 h 2155267"/>
                  <a:gd name="connsiteX3-27" fmla="*/ 841697 w 1149252"/>
                  <a:gd name="connsiteY3-28" fmla="*/ 8962 h 2155267"/>
                  <a:gd name="connsiteX4-29" fmla="*/ 1149252 w 1149252"/>
                  <a:gd name="connsiteY4-30" fmla="*/ 2152883 h 2155267"/>
                  <a:gd name="connsiteX0-31" fmla="*/ 1222845 w 1222845"/>
                  <a:gd name="connsiteY0-32" fmla="*/ 2176895 h 2178463"/>
                  <a:gd name="connsiteX1-33" fmla="*/ 136736 w 1222845"/>
                  <a:gd name="connsiteY1-34" fmla="*/ 1490415 h 2178463"/>
                  <a:gd name="connsiteX2-35" fmla="*/ 113017 w 1222845"/>
                  <a:gd name="connsiteY2-36" fmla="*/ 352048 h 2178463"/>
                  <a:gd name="connsiteX3-37" fmla="*/ 849697 w 1222845"/>
                  <a:gd name="connsiteY3-38" fmla="*/ 8962 h 2178463"/>
                  <a:gd name="connsiteX4-39" fmla="*/ 1222845 w 1222845"/>
                  <a:gd name="connsiteY4-40" fmla="*/ 2176895 h 2178463"/>
                  <a:gd name="connsiteX0-41" fmla="*/ 1222845 w 1222845"/>
                  <a:gd name="connsiteY0-42" fmla="*/ 2176895 h 2178463"/>
                  <a:gd name="connsiteX1-43" fmla="*/ 136736 w 1222845"/>
                  <a:gd name="connsiteY1-44" fmla="*/ 1490415 h 2178463"/>
                  <a:gd name="connsiteX2-45" fmla="*/ 113017 w 1222845"/>
                  <a:gd name="connsiteY2-46" fmla="*/ 352048 h 2178463"/>
                  <a:gd name="connsiteX3-47" fmla="*/ 849697 w 1222845"/>
                  <a:gd name="connsiteY3-48" fmla="*/ 8962 h 2178463"/>
                  <a:gd name="connsiteX4-49" fmla="*/ 1222845 w 1222845"/>
                  <a:gd name="connsiteY4-50" fmla="*/ 2176895 h 2178463"/>
                  <a:gd name="connsiteX0-51" fmla="*/ 1222845 w 1222845"/>
                  <a:gd name="connsiteY0-52" fmla="*/ 2176895 h 2178463"/>
                  <a:gd name="connsiteX1-53" fmla="*/ 136736 w 1222845"/>
                  <a:gd name="connsiteY1-54" fmla="*/ 1490415 h 2178463"/>
                  <a:gd name="connsiteX2-55" fmla="*/ 113017 w 1222845"/>
                  <a:gd name="connsiteY2-56" fmla="*/ 352048 h 2178463"/>
                  <a:gd name="connsiteX3-57" fmla="*/ 849697 w 1222845"/>
                  <a:gd name="connsiteY3-58" fmla="*/ 8962 h 2178463"/>
                  <a:gd name="connsiteX4-59" fmla="*/ 1222845 w 1222845"/>
                  <a:gd name="connsiteY4-60" fmla="*/ 2176895 h 2178463"/>
                  <a:gd name="connsiteX0-61" fmla="*/ 1222845 w 1222845"/>
                  <a:gd name="connsiteY0-62" fmla="*/ 2176895 h 2178463"/>
                  <a:gd name="connsiteX1-63" fmla="*/ 136736 w 1222845"/>
                  <a:gd name="connsiteY1-64" fmla="*/ 1490415 h 2178463"/>
                  <a:gd name="connsiteX2-65" fmla="*/ 113017 w 1222845"/>
                  <a:gd name="connsiteY2-66" fmla="*/ 352048 h 2178463"/>
                  <a:gd name="connsiteX3-67" fmla="*/ 849697 w 1222845"/>
                  <a:gd name="connsiteY3-68" fmla="*/ 8962 h 2178463"/>
                  <a:gd name="connsiteX4-69" fmla="*/ 1222845 w 1222845"/>
                  <a:gd name="connsiteY4-70" fmla="*/ 2176895 h 2178463"/>
                  <a:gd name="connsiteX0-71" fmla="*/ 1222845 w 1222845"/>
                  <a:gd name="connsiteY0-72" fmla="*/ 2262321 h 2263889"/>
                  <a:gd name="connsiteX1-73" fmla="*/ 136736 w 1222845"/>
                  <a:gd name="connsiteY1-74" fmla="*/ 1575841 h 2263889"/>
                  <a:gd name="connsiteX2-75" fmla="*/ 113017 w 1222845"/>
                  <a:gd name="connsiteY2-76" fmla="*/ 437474 h 2263889"/>
                  <a:gd name="connsiteX3-77" fmla="*/ 849697 w 1222845"/>
                  <a:gd name="connsiteY3-78" fmla="*/ 94388 h 2263889"/>
                  <a:gd name="connsiteX4-79" fmla="*/ 1222845 w 1222845"/>
                  <a:gd name="connsiteY4-80" fmla="*/ 2262321 h 2263889"/>
                  <a:gd name="connsiteX0-81" fmla="*/ 1257097 w 1257097"/>
                  <a:gd name="connsiteY0-82" fmla="*/ 2325443 h 2327125"/>
                  <a:gd name="connsiteX1-83" fmla="*/ 170988 w 1257097"/>
                  <a:gd name="connsiteY1-84" fmla="*/ 1638963 h 2327125"/>
                  <a:gd name="connsiteX2-85" fmla="*/ 92325 w 1257097"/>
                  <a:gd name="connsiteY2-86" fmla="*/ 318191 h 2327125"/>
                  <a:gd name="connsiteX3-87" fmla="*/ 883949 w 1257097"/>
                  <a:gd name="connsiteY3-88" fmla="*/ 157510 h 2327125"/>
                  <a:gd name="connsiteX4-89" fmla="*/ 1257097 w 1257097"/>
                  <a:gd name="connsiteY4-90" fmla="*/ 2325443 h 2327125"/>
                  <a:gd name="connsiteX0-91" fmla="*/ 1257097 w 1257097"/>
                  <a:gd name="connsiteY0-92" fmla="*/ 2226568 h 2228250"/>
                  <a:gd name="connsiteX1-93" fmla="*/ 170988 w 1257097"/>
                  <a:gd name="connsiteY1-94" fmla="*/ 1540088 h 2228250"/>
                  <a:gd name="connsiteX2-95" fmla="*/ 92325 w 1257097"/>
                  <a:gd name="connsiteY2-96" fmla="*/ 219316 h 2228250"/>
                  <a:gd name="connsiteX3-97" fmla="*/ 883949 w 1257097"/>
                  <a:gd name="connsiteY3-98" fmla="*/ 58635 h 2228250"/>
                  <a:gd name="connsiteX4-99" fmla="*/ 1257097 w 1257097"/>
                  <a:gd name="connsiteY4-100" fmla="*/ 2226568 h 2228250"/>
                  <a:gd name="connsiteX0-101" fmla="*/ 1257097 w 1257097"/>
                  <a:gd name="connsiteY0-102" fmla="*/ 2247317 h 2248999"/>
                  <a:gd name="connsiteX1-103" fmla="*/ 170988 w 1257097"/>
                  <a:gd name="connsiteY1-104" fmla="*/ 1560837 h 2248999"/>
                  <a:gd name="connsiteX2-105" fmla="*/ 92325 w 1257097"/>
                  <a:gd name="connsiteY2-106" fmla="*/ 240065 h 2248999"/>
                  <a:gd name="connsiteX3-107" fmla="*/ 883949 w 1257097"/>
                  <a:gd name="connsiteY3-108" fmla="*/ 79384 h 2248999"/>
                  <a:gd name="connsiteX4-109" fmla="*/ 1257097 w 1257097"/>
                  <a:gd name="connsiteY4-110" fmla="*/ 2247317 h 2248999"/>
                  <a:gd name="connsiteX0-111" fmla="*/ 1262619 w 1262619"/>
                  <a:gd name="connsiteY0-112" fmla="*/ 2246791 h 2248471"/>
                  <a:gd name="connsiteX1-113" fmla="*/ 176510 w 1262619"/>
                  <a:gd name="connsiteY1-114" fmla="*/ 1560311 h 2248471"/>
                  <a:gd name="connsiteX2-115" fmla="*/ 89701 w 1262619"/>
                  <a:gd name="connsiteY2-116" fmla="*/ 243319 h 2248471"/>
                  <a:gd name="connsiteX3-117" fmla="*/ 889471 w 1262619"/>
                  <a:gd name="connsiteY3-118" fmla="*/ 78858 h 2248471"/>
                  <a:gd name="connsiteX4-119" fmla="*/ 1262619 w 1262619"/>
                  <a:gd name="connsiteY4-120" fmla="*/ 2246791 h 2248471"/>
                  <a:gd name="connsiteX0-121" fmla="*/ 1265612 w 1265612"/>
                  <a:gd name="connsiteY0-122" fmla="*/ 2246791 h 2248471"/>
                  <a:gd name="connsiteX1-123" fmla="*/ 179503 w 1265612"/>
                  <a:gd name="connsiteY1-124" fmla="*/ 1560311 h 2248471"/>
                  <a:gd name="connsiteX2-125" fmla="*/ 92694 w 1265612"/>
                  <a:gd name="connsiteY2-126" fmla="*/ 243319 h 2248471"/>
                  <a:gd name="connsiteX3-127" fmla="*/ 892464 w 1265612"/>
                  <a:gd name="connsiteY3-128" fmla="*/ 78858 h 2248471"/>
                  <a:gd name="connsiteX4-129" fmla="*/ 1265612 w 1265612"/>
                  <a:gd name="connsiteY4-130" fmla="*/ 2246791 h 2248471"/>
                  <a:gd name="connsiteX0-131" fmla="*/ 1239832 w 1239832"/>
                  <a:gd name="connsiteY0-132" fmla="*/ 2246791 h 2248192"/>
                  <a:gd name="connsiteX1-133" fmla="*/ 244499 w 1239832"/>
                  <a:gd name="connsiteY1-134" fmla="*/ 1478586 h 2248192"/>
                  <a:gd name="connsiteX2-135" fmla="*/ 66914 w 1239832"/>
                  <a:gd name="connsiteY2-136" fmla="*/ 243319 h 2248192"/>
                  <a:gd name="connsiteX3-137" fmla="*/ 866684 w 1239832"/>
                  <a:gd name="connsiteY3-138" fmla="*/ 78858 h 2248192"/>
                  <a:gd name="connsiteX4-139" fmla="*/ 1239832 w 1239832"/>
                  <a:gd name="connsiteY4-140" fmla="*/ 2246791 h 2248192"/>
                  <a:gd name="connsiteX0-141" fmla="*/ 1217843 w 1217843"/>
                  <a:gd name="connsiteY0-142" fmla="*/ 2246791 h 2247863"/>
                  <a:gd name="connsiteX1-143" fmla="*/ 365517 w 1217843"/>
                  <a:gd name="connsiteY1-144" fmla="*/ 1328074 h 2247863"/>
                  <a:gd name="connsiteX2-145" fmla="*/ 44925 w 1217843"/>
                  <a:gd name="connsiteY2-146" fmla="*/ 243319 h 2247863"/>
                  <a:gd name="connsiteX3-147" fmla="*/ 844695 w 1217843"/>
                  <a:gd name="connsiteY3-148" fmla="*/ 78858 h 2247863"/>
                  <a:gd name="connsiteX4-149" fmla="*/ 1217843 w 1217843"/>
                  <a:gd name="connsiteY4-150" fmla="*/ 2246791 h 2247863"/>
                  <a:gd name="connsiteX0-151" fmla="*/ 1241346 w 1241346"/>
                  <a:gd name="connsiteY0-152" fmla="*/ 2246791 h 2247934"/>
                  <a:gd name="connsiteX1-153" fmla="*/ 239199 w 1241346"/>
                  <a:gd name="connsiteY1-154" fmla="*/ 1367896 h 2247934"/>
                  <a:gd name="connsiteX2-155" fmla="*/ 68428 w 1241346"/>
                  <a:gd name="connsiteY2-156" fmla="*/ 243319 h 2247934"/>
                  <a:gd name="connsiteX3-157" fmla="*/ 868198 w 1241346"/>
                  <a:gd name="connsiteY3-158" fmla="*/ 78858 h 2247934"/>
                  <a:gd name="connsiteX4-159" fmla="*/ 1241346 w 1241346"/>
                  <a:gd name="connsiteY4-160" fmla="*/ 2246791 h 2247934"/>
                  <a:gd name="connsiteX0-161" fmla="*/ 1250584 w 1250584"/>
                  <a:gd name="connsiteY0-162" fmla="*/ 2246791 h 2247945"/>
                  <a:gd name="connsiteX1-163" fmla="*/ 248437 w 1250584"/>
                  <a:gd name="connsiteY1-164" fmla="*/ 1367896 h 2247945"/>
                  <a:gd name="connsiteX2-165" fmla="*/ 77666 w 1250584"/>
                  <a:gd name="connsiteY2-166" fmla="*/ 243319 h 2247945"/>
                  <a:gd name="connsiteX3-167" fmla="*/ 877436 w 1250584"/>
                  <a:gd name="connsiteY3-168" fmla="*/ 78858 h 2247945"/>
                  <a:gd name="connsiteX4-169" fmla="*/ 1250584 w 1250584"/>
                  <a:gd name="connsiteY4-170" fmla="*/ 2246791 h 2247945"/>
                  <a:gd name="connsiteX0-171" fmla="*/ 1250584 w 1250584"/>
                  <a:gd name="connsiteY0-172" fmla="*/ 2246791 h 2246791"/>
                  <a:gd name="connsiteX1-173" fmla="*/ 248437 w 1250584"/>
                  <a:gd name="connsiteY1-174" fmla="*/ 1367896 h 2246791"/>
                  <a:gd name="connsiteX2-175" fmla="*/ 77666 w 1250584"/>
                  <a:gd name="connsiteY2-176" fmla="*/ 243319 h 2246791"/>
                  <a:gd name="connsiteX3-177" fmla="*/ 877436 w 1250584"/>
                  <a:gd name="connsiteY3-178" fmla="*/ 78858 h 2246791"/>
                  <a:gd name="connsiteX4-179" fmla="*/ 1250584 w 1250584"/>
                  <a:gd name="connsiteY4-180" fmla="*/ 2246791 h 2246791"/>
                  <a:gd name="connsiteX0-181" fmla="*/ 1250584 w 1250584"/>
                  <a:gd name="connsiteY0-182" fmla="*/ 2246791 h 2246791"/>
                  <a:gd name="connsiteX1-183" fmla="*/ 248437 w 1250584"/>
                  <a:gd name="connsiteY1-184" fmla="*/ 1367896 h 2246791"/>
                  <a:gd name="connsiteX2-185" fmla="*/ 77666 w 1250584"/>
                  <a:gd name="connsiteY2-186" fmla="*/ 243319 h 2246791"/>
                  <a:gd name="connsiteX3-187" fmla="*/ 877436 w 1250584"/>
                  <a:gd name="connsiteY3-188" fmla="*/ 78858 h 2246791"/>
                  <a:gd name="connsiteX4-189" fmla="*/ 1250584 w 1250584"/>
                  <a:gd name="connsiteY4-190" fmla="*/ 2246791 h 2246791"/>
                  <a:gd name="connsiteX0-191" fmla="*/ 1250584 w 1250584"/>
                  <a:gd name="connsiteY0-192" fmla="*/ 2258390 h 2258390"/>
                  <a:gd name="connsiteX1-193" fmla="*/ 248437 w 1250584"/>
                  <a:gd name="connsiteY1-194" fmla="*/ 1379495 h 2258390"/>
                  <a:gd name="connsiteX2-195" fmla="*/ 77666 w 1250584"/>
                  <a:gd name="connsiteY2-196" fmla="*/ 254918 h 2258390"/>
                  <a:gd name="connsiteX3-197" fmla="*/ 882347 w 1250584"/>
                  <a:gd name="connsiteY3-198" fmla="*/ 77041 h 2258390"/>
                  <a:gd name="connsiteX4-199" fmla="*/ 1250584 w 1250584"/>
                  <a:gd name="connsiteY4-200" fmla="*/ 2258390 h 2258390"/>
                  <a:gd name="connsiteX0-201" fmla="*/ 1250586 w 1250586"/>
                  <a:gd name="connsiteY0-202" fmla="*/ 2261664 h 2261664"/>
                  <a:gd name="connsiteX1-203" fmla="*/ 239495 w 1250586"/>
                  <a:gd name="connsiteY1-204" fmla="*/ 1379495 h 2261664"/>
                  <a:gd name="connsiteX2-205" fmla="*/ 68724 w 1250586"/>
                  <a:gd name="connsiteY2-206" fmla="*/ 254918 h 2261664"/>
                  <a:gd name="connsiteX3-207" fmla="*/ 873405 w 1250586"/>
                  <a:gd name="connsiteY3-208" fmla="*/ 77041 h 2261664"/>
                  <a:gd name="connsiteX4-209" fmla="*/ 1250586 w 1250586"/>
                  <a:gd name="connsiteY4-210" fmla="*/ 2261664 h 2261664"/>
                  <a:gd name="connsiteX0-211" fmla="*/ 1254874 w 1254874"/>
                  <a:gd name="connsiteY0-212" fmla="*/ 2261664 h 2261664"/>
                  <a:gd name="connsiteX1-213" fmla="*/ 225894 w 1254874"/>
                  <a:gd name="connsiteY1-214" fmla="*/ 1372946 h 2261664"/>
                  <a:gd name="connsiteX2-215" fmla="*/ 73012 w 1254874"/>
                  <a:gd name="connsiteY2-216" fmla="*/ 254918 h 2261664"/>
                  <a:gd name="connsiteX3-217" fmla="*/ 877693 w 1254874"/>
                  <a:gd name="connsiteY3-218" fmla="*/ 77041 h 2261664"/>
                  <a:gd name="connsiteX4-219" fmla="*/ 1254874 w 1254874"/>
                  <a:gd name="connsiteY4-220" fmla="*/ 2261664 h 2261664"/>
                  <a:gd name="connsiteX0-221" fmla="*/ 1264669 w 1264669"/>
                  <a:gd name="connsiteY0-222" fmla="*/ 2261664 h 2261664"/>
                  <a:gd name="connsiteX1-223" fmla="*/ 235689 w 1264669"/>
                  <a:gd name="connsiteY1-224" fmla="*/ 1372946 h 2261664"/>
                  <a:gd name="connsiteX2-225" fmla="*/ 82807 w 1264669"/>
                  <a:gd name="connsiteY2-226" fmla="*/ 254918 h 2261664"/>
                  <a:gd name="connsiteX3-227" fmla="*/ 887488 w 1264669"/>
                  <a:gd name="connsiteY3-228" fmla="*/ 77041 h 2261664"/>
                  <a:gd name="connsiteX4-229" fmla="*/ 1264669 w 1264669"/>
                  <a:gd name="connsiteY4-230" fmla="*/ 2261664 h 226166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264669" h="2261664">
                    <a:moveTo>
                      <a:pt x="1264669" y="2261664"/>
                    </a:moveTo>
                    <a:cubicBezTo>
                      <a:pt x="769802" y="2102916"/>
                      <a:pt x="432666" y="1707404"/>
                      <a:pt x="235689" y="1372946"/>
                    </a:cubicBezTo>
                    <a:cubicBezTo>
                      <a:pt x="38712" y="1038488"/>
                      <a:pt x="-94163" y="613316"/>
                      <a:pt x="82807" y="254918"/>
                    </a:cubicBezTo>
                    <a:cubicBezTo>
                      <a:pt x="85055" y="244193"/>
                      <a:pt x="247775" y="-166485"/>
                      <a:pt x="887488" y="77041"/>
                    </a:cubicBezTo>
                    <a:cubicBezTo>
                      <a:pt x="1018129" y="916289"/>
                      <a:pt x="1119493" y="1369761"/>
                      <a:pt x="1264669" y="2261664"/>
                    </a:cubicBezTo>
                    <a:close/>
                  </a:path>
                </a:pathLst>
              </a:custGeom>
              <a:gradFill flip="none" rotWithShape="1">
                <a:gsLst>
                  <a:gs pos="2000">
                    <a:schemeClr val="accent3">
                      <a:lumMod val="75000"/>
                    </a:schemeClr>
                  </a:gs>
                  <a:gs pos="36000">
                    <a:schemeClr val="accent3">
                      <a:lumMod val="93000"/>
                    </a:schemeClr>
                  </a:gs>
                  <a:gs pos="84000">
                    <a:schemeClr val="accent3">
                      <a:lumMod val="75000"/>
                    </a:schemeClr>
                  </a:gs>
                </a:gsLst>
                <a:lin ang="6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latin typeface="+mn-ea"/>
                </a:endParaRPr>
              </a:p>
            </p:txBody>
          </p:sp>
          <p:sp>
            <p:nvSpPr>
              <p:cNvPr id="25" name="矩形 1"/>
              <p:cNvSpPr/>
              <p:nvPr/>
            </p:nvSpPr>
            <p:spPr>
              <a:xfrm rot="1114854">
                <a:off x="5897964" y="3592535"/>
                <a:ext cx="1492602" cy="2319252"/>
              </a:xfrm>
              <a:custGeom>
                <a:avLst/>
                <a:gdLst>
                  <a:gd name="connsiteX0" fmla="*/ 0 w 624114"/>
                  <a:gd name="connsiteY0" fmla="*/ 0 h 3108552"/>
                  <a:gd name="connsiteX1" fmla="*/ 624114 w 624114"/>
                  <a:gd name="connsiteY1" fmla="*/ 0 h 3108552"/>
                  <a:gd name="connsiteX2" fmla="*/ 624114 w 624114"/>
                  <a:gd name="connsiteY2" fmla="*/ 3108552 h 3108552"/>
                  <a:gd name="connsiteX3" fmla="*/ 0 w 624114"/>
                  <a:gd name="connsiteY3" fmla="*/ 3108552 h 3108552"/>
                  <a:gd name="connsiteX4" fmla="*/ 0 w 624114"/>
                  <a:gd name="connsiteY4" fmla="*/ 0 h 3108552"/>
                  <a:gd name="connsiteX0-1" fmla="*/ 0 w 624114"/>
                  <a:gd name="connsiteY0-2" fmla="*/ 0 h 3145785"/>
                  <a:gd name="connsiteX1-3" fmla="*/ 624114 w 624114"/>
                  <a:gd name="connsiteY1-4" fmla="*/ 0 h 3145785"/>
                  <a:gd name="connsiteX2-5" fmla="*/ 422256 w 624114"/>
                  <a:gd name="connsiteY2-6" fmla="*/ 3145785 h 3145785"/>
                  <a:gd name="connsiteX3-7" fmla="*/ 0 w 624114"/>
                  <a:gd name="connsiteY3-8" fmla="*/ 3108552 h 3145785"/>
                  <a:gd name="connsiteX4-9" fmla="*/ 0 w 624114"/>
                  <a:gd name="connsiteY4-10" fmla="*/ 0 h 3145785"/>
                  <a:gd name="connsiteX0-11" fmla="*/ 0 w 1374696"/>
                  <a:gd name="connsiteY0-12" fmla="*/ 0 h 3145785"/>
                  <a:gd name="connsiteX1-13" fmla="*/ 1374696 w 1374696"/>
                  <a:gd name="connsiteY1-14" fmla="*/ 957363 h 3145785"/>
                  <a:gd name="connsiteX2-15" fmla="*/ 422256 w 1374696"/>
                  <a:gd name="connsiteY2-16" fmla="*/ 3145785 h 3145785"/>
                  <a:gd name="connsiteX3-17" fmla="*/ 0 w 1374696"/>
                  <a:gd name="connsiteY3-18" fmla="*/ 3108552 h 3145785"/>
                  <a:gd name="connsiteX4-19" fmla="*/ 0 w 1374696"/>
                  <a:gd name="connsiteY4-20" fmla="*/ 0 h 3145785"/>
                  <a:gd name="connsiteX0-21" fmla="*/ 943073 w 1374696"/>
                  <a:gd name="connsiteY0-22" fmla="*/ 0 h 2299067"/>
                  <a:gd name="connsiteX1-23" fmla="*/ 1374696 w 1374696"/>
                  <a:gd name="connsiteY1-24" fmla="*/ 110645 h 2299067"/>
                  <a:gd name="connsiteX2-25" fmla="*/ 422256 w 1374696"/>
                  <a:gd name="connsiteY2-26" fmla="*/ 2299067 h 2299067"/>
                  <a:gd name="connsiteX3-27" fmla="*/ 0 w 1374696"/>
                  <a:gd name="connsiteY3-28" fmla="*/ 2261834 h 2299067"/>
                  <a:gd name="connsiteX4-29" fmla="*/ 943073 w 1374696"/>
                  <a:gd name="connsiteY4-30" fmla="*/ 0 h 2299067"/>
                  <a:gd name="connsiteX0-31" fmla="*/ 943073 w 1374696"/>
                  <a:gd name="connsiteY0-32" fmla="*/ 0 h 2299067"/>
                  <a:gd name="connsiteX1-33" fmla="*/ 1374696 w 1374696"/>
                  <a:gd name="connsiteY1-34" fmla="*/ 110645 h 2299067"/>
                  <a:gd name="connsiteX2-35" fmla="*/ 422256 w 1374696"/>
                  <a:gd name="connsiteY2-36" fmla="*/ 2299067 h 2299067"/>
                  <a:gd name="connsiteX3-37" fmla="*/ 0 w 1374696"/>
                  <a:gd name="connsiteY3-38" fmla="*/ 2261834 h 2299067"/>
                  <a:gd name="connsiteX4-39" fmla="*/ 943073 w 1374696"/>
                  <a:gd name="connsiteY4-40" fmla="*/ 0 h 2299067"/>
                  <a:gd name="connsiteX0-41" fmla="*/ 1043895 w 1475518"/>
                  <a:gd name="connsiteY0-42" fmla="*/ 0 h 2299067"/>
                  <a:gd name="connsiteX1-43" fmla="*/ 1475518 w 1475518"/>
                  <a:gd name="connsiteY1-44" fmla="*/ 110645 h 2299067"/>
                  <a:gd name="connsiteX2-45" fmla="*/ 523078 w 1475518"/>
                  <a:gd name="connsiteY2-46" fmla="*/ 2299067 h 2299067"/>
                  <a:gd name="connsiteX3-47" fmla="*/ 100822 w 1475518"/>
                  <a:gd name="connsiteY3-48" fmla="*/ 2261834 h 2299067"/>
                  <a:gd name="connsiteX4-49" fmla="*/ 1043895 w 1475518"/>
                  <a:gd name="connsiteY4-50" fmla="*/ 0 h 2299067"/>
                  <a:gd name="connsiteX0-51" fmla="*/ 1064221 w 1495844"/>
                  <a:gd name="connsiteY0-52" fmla="*/ 0 h 2299067"/>
                  <a:gd name="connsiteX1-53" fmla="*/ 1495844 w 1495844"/>
                  <a:gd name="connsiteY1-54" fmla="*/ 110645 h 2299067"/>
                  <a:gd name="connsiteX2-55" fmla="*/ 543404 w 1495844"/>
                  <a:gd name="connsiteY2-56" fmla="*/ 2299067 h 2299067"/>
                  <a:gd name="connsiteX3-57" fmla="*/ 121148 w 1495844"/>
                  <a:gd name="connsiteY3-58" fmla="*/ 2261834 h 2299067"/>
                  <a:gd name="connsiteX4-59" fmla="*/ 1064221 w 1495844"/>
                  <a:gd name="connsiteY4-60" fmla="*/ 0 h 2299067"/>
                  <a:gd name="connsiteX0-61" fmla="*/ 1064221 w 1495844"/>
                  <a:gd name="connsiteY0-62" fmla="*/ 0 h 2299067"/>
                  <a:gd name="connsiteX1-63" fmla="*/ 1495844 w 1495844"/>
                  <a:gd name="connsiteY1-64" fmla="*/ 110645 h 2299067"/>
                  <a:gd name="connsiteX2-65" fmla="*/ 543404 w 1495844"/>
                  <a:gd name="connsiteY2-66" fmla="*/ 2299067 h 2299067"/>
                  <a:gd name="connsiteX3-67" fmla="*/ 121148 w 1495844"/>
                  <a:gd name="connsiteY3-68" fmla="*/ 2261834 h 2299067"/>
                  <a:gd name="connsiteX4-69" fmla="*/ 1064221 w 1495844"/>
                  <a:gd name="connsiteY4-70" fmla="*/ 0 h 2299067"/>
                  <a:gd name="connsiteX0-71" fmla="*/ 1064221 w 1495844"/>
                  <a:gd name="connsiteY0-72" fmla="*/ 0 h 2299067"/>
                  <a:gd name="connsiteX1-73" fmla="*/ 1495844 w 1495844"/>
                  <a:gd name="connsiteY1-74" fmla="*/ 110645 h 2299067"/>
                  <a:gd name="connsiteX2-75" fmla="*/ 543404 w 1495844"/>
                  <a:gd name="connsiteY2-76" fmla="*/ 2299067 h 2299067"/>
                  <a:gd name="connsiteX3-77" fmla="*/ 121148 w 1495844"/>
                  <a:gd name="connsiteY3-78" fmla="*/ 2261834 h 2299067"/>
                  <a:gd name="connsiteX4-79" fmla="*/ 1064221 w 1495844"/>
                  <a:gd name="connsiteY4-80" fmla="*/ 0 h 2299067"/>
                  <a:gd name="connsiteX0-81" fmla="*/ 1064221 w 1495844"/>
                  <a:gd name="connsiteY0-82" fmla="*/ 0 h 2299067"/>
                  <a:gd name="connsiteX1-83" fmla="*/ 1495844 w 1495844"/>
                  <a:gd name="connsiteY1-84" fmla="*/ 110645 h 2299067"/>
                  <a:gd name="connsiteX2-85" fmla="*/ 543404 w 1495844"/>
                  <a:gd name="connsiteY2-86" fmla="*/ 2299067 h 2299067"/>
                  <a:gd name="connsiteX3-87" fmla="*/ 121148 w 1495844"/>
                  <a:gd name="connsiteY3-88" fmla="*/ 2261834 h 2299067"/>
                  <a:gd name="connsiteX4-89" fmla="*/ 1064221 w 1495844"/>
                  <a:gd name="connsiteY4-90" fmla="*/ 0 h 2299067"/>
                  <a:gd name="connsiteX0-91" fmla="*/ 1064221 w 1495844"/>
                  <a:gd name="connsiteY0-92" fmla="*/ 0 h 2299067"/>
                  <a:gd name="connsiteX1-93" fmla="*/ 1495844 w 1495844"/>
                  <a:gd name="connsiteY1-94" fmla="*/ 110645 h 2299067"/>
                  <a:gd name="connsiteX2-95" fmla="*/ 543404 w 1495844"/>
                  <a:gd name="connsiteY2-96" fmla="*/ 2299067 h 2299067"/>
                  <a:gd name="connsiteX3-97" fmla="*/ 121148 w 1495844"/>
                  <a:gd name="connsiteY3-98" fmla="*/ 2261834 h 2299067"/>
                  <a:gd name="connsiteX4-99" fmla="*/ 1064221 w 1495844"/>
                  <a:gd name="connsiteY4-100" fmla="*/ 0 h 2299067"/>
                  <a:gd name="connsiteX0-101" fmla="*/ 1064221 w 1495844"/>
                  <a:gd name="connsiteY0-102" fmla="*/ 0 h 2299067"/>
                  <a:gd name="connsiteX1-103" fmla="*/ 1495844 w 1495844"/>
                  <a:gd name="connsiteY1-104" fmla="*/ 110645 h 2299067"/>
                  <a:gd name="connsiteX2-105" fmla="*/ 543404 w 1495844"/>
                  <a:gd name="connsiteY2-106" fmla="*/ 2299067 h 2299067"/>
                  <a:gd name="connsiteX3-107" fmla="*/ 121148 w 1495844"/>
                  <a:gd name="connsiteY3-108" fmla="*/ 2261834 h 2299067"/>
                  <a:gd name="connsiteX4-109" fmla="*/ 1064221 w 1495844"/>
                  <a:gd name="connsiteY4-110" fmla="*/ 0 h 2299067"/>
                  <a:gd name="connsiteX0-111" fmla="*/ 1074471 w 1506094"/>
                  <a:gd name="connsiteY0-112" fmla="*/ 0 h 2299067"/>
                  <a:gd name="connsiteX1-113" fmla="*/ 1506094 w 1506094"/>
                  <a:gd name="connsiteY1-114" fmla="*/ 110645 h 2299067"/>
                  <a:gd name="connsiteX2-115" fmla="*/ 553654 w 1506094"/>
                  <a:gd name="connsiteY2-116" fmla="*/ 2299067 h 2299067"/>
                  <a:gd name="connsiteX3-117" fmla="*/ 117336 w 1506094"/>
                  <a:gd name="connsiteY3-118" fmla="*/ 2259862 h 2299067"/>
                  <a:gd name="connsiteX4-119" fmla="*/ 1074471 w 1506094"/>
                  <a:gd name="connsiteY4-120" fmla="*/ 0 h 2299067"/>
                  <a:gd name="connsiteX0-121" fmla="*/ 1074471 w 1506094"/>
                  <a:gd name="connsiteY0-122" fmla="*/ 0 h 2327088"/>
                  <a:gd name="connsiteX1-123" fmla="*/ 1506094 w 1506094"/>
                  <a:gd name="connsiteY1-124" fmla="*/ 110645 h 2327088"/>
                  <a:gd name="connsiteX2-125" fmla="*/ 589870 w 1506094"/>
                  <a:gd name="connsiteY2-126" fmla="*/ 2327088 h 2327088"/>
                  <a:gd name="connsiteX3-127" fmla="*/ 117336 w 1506094"/>
                  <a:gd name="connsiteY3-128" fmla="*/ 2259862 h 2327088"/>
                  <a:gd name="connsiteX4-129" fmla="*/ 1074471 w 1506094"/>
                  <a:gd name="connsiteY4-130" fmla="*/ 0 h 2327088"/>
                  <a:gd name="connsiteX0-131" fmla="*/ 1033524 w 1522353"/>
                  <a:gd name="connsiteY0-132" fmla="*/ 0 h 2317907"/>
                  <a:gd name="connsiteX1-133" fmla="*/ 1522353 w 1522353"/>
                  <a:gd name="connsiteY1-134" fmla="*/ 101464 h 2317907"/>
                  <a:gd name="connsiteX2-135" fmla="*/ 606129 w 1522353"/>
                  <a:gd name="connsiteY2-136" fmla="*/ 2317907 h 2317907"/>
                  <a:gd name="connsiteX3-137" fmla="*/ 133595 w 1522353"/>
                  <a:gd name="connsiteY3-138" fmla="*/ 2250681 h 2317907"/>
                  <a:gd name="connsiteX4-139" fmla="*/ 1033524 w 1522353"/>
                  <a:gd name="connsiteY4-140" fmla="*/ 0 h 2317907"/>
                  <a:gd name="connsiteX0-141" fmla="*/ 995353 w 1484182"/>
                  <a:gd name="connsiteY0-142" fmla="*/ 0 h 2317907"/>
                  <a:gd name="connsiteX1-143" fmla="*/ 1484182 w 1484182"/>
                  <a:gd name="connsiteY1-144" fmla="*/ 101464 h 2317907"/>
                  <a:gd name="connsiteX2-145" fmla="*/ 567958 w 1484182"/>
                  <a:gd name="connsiteY2-146" fmla="*/ 2317907 h 2317907"/>
                  <a:gd name="connsiteX3-147" fmla="*/ 95424 w 1484182"/>
                  <a:gd name="connsiteY3-148" fmla="*/ 2250681 h 2317907"/>
                  <a:gd name="connsiteX4-149" fmla="*/ 995353 w 1484182"/>
                  <a:gd name="connsiteY4-150" fmla="*/ 0 h 2317907"/>
                  <a:gd name="connsiteX0-151" fmla="*/ 986808 w 1475637"/>
                  <a:gd name="connsiteY0-152" fmla="*/ 0 h 2317907"/>
                  <a:gd name="connsiteX1-153" fmla="*/ 1475637 w 1475637"/>
                  <a:gd name="connsiteY1-154" fmla="*/ 101464 h 2317907"/>
                  <a:gd name="connsiteX2-155" fmla="*/ 559413 w 1475637"/>
                  <a:gd name="connsiteY2-156" fmla="*/ 2317907 h 2317907"/>
                  <a:gd name="connsiteX3-157" fmla="*/ 86879 w 1475637"/>
                  <a:gd name="connsiteY3-158" fmla="*/ 2250681 h 2317907"/>
                  <a:gd name="connsiteX4-159" fmla="*/ 986808 w 1475637"/>
                  <a:gd name="connsiteY4-160" fmla="*/ 0 h 2317907"/>
                  <a:gd name="connsiteX0-161" fmla="*/ 999904 w 1488733"/>
                  <a:gd name="connsiteY0-162" fmla="*/ 0 h 2317907"/>
                  <a:gd name="connsiteX1-163" fmla="*/ 1488733 w 1488733"/>
                  <a:gd name="connsiteY1-164" fmla="*/ 101464 h 2317907"/>
                  <a:gd name="connsiteX2-165" fmla="*/ 572509 w 1488733"/>
                  <a:gd name="connsiteY2-166" fmla="*/ 2317907 h 2317907"/>
                  <a:gd name="connsiteX3-167" fmla="*/ 99975 w 1488733"/>
                  <a:gd name="connsiteY3-168" fmla="*/ 2250681 h 2317907"/>
                  <a:gd name="connsiteX4-169" fmla="*/ 999904 w 1488733"/>
                  <a:gd name="connsiteY4-170" fmla="*/ 0 h 2317907"/>
                  <a:gd name="connsiteX0-171" fmla="*/ 991808 w 1480637"/>
                  <a:gd name="connsiteY0-172" fmla="*/ 0 h 2317907"/>
                  <a:gd name="connsiteX1-173" fmla="*/ 1480637 w 1480637"/>
                  <a:gd name="connsiteY1-174" fmla="*/ 101464 h 2317907"/>
                  <a:gd name="connsiteX2-175" fmla="*/ 564413 w 1480637"/>
                  <a:gd name="connsiteY2-176" fmla="*/ 2317907 h 2317907"/>
                  <a:gd name="connsiteX3-177" fmla="*/ 91879 w 1480637"/>
                  <a:gd name="connsiteY3-178" fmla="*/ 2250681 h 2317907"/>
                  <a:gd name="connsiteX4-179" fmla="*/ 991808 w 1480637"/>
                  <a:gd name="connsiteY4-180" fmla="*/ 0 h 2317907"/>
                  <a:gd name="connsiteX0-181" fmla="*/ 1016205 w 1505034"/>
                  <a:gd name="connsiteY0-182" fmla="*/ 0 h 2317907"/>
                  <a:gd name="connsiteX1-183" fmla="*/ 1505034 w 1505034"/>
                  <a:gd name="connsiteY1-184" fmla="*/ 101464 h 2317907"/>
                  <a:gd name="connsiteX2-185" fmla="*/ 588810 w 1505034"/>
                  <a:gd name="connsiteY2-186" fmla="*/ 2317907 h 2317907"/>
                  <a:gd name="connsiteX3-187" fmla="*/ 116276 w 1505034"/>
                  <a:gd name="connsiteY3-188" fmla="*/ 2250681 h 2317907"/>
                  <a:gd name="connsiteX4-189" fmla="*/ 1016205 w 1505034"/>
                  <a:gd name="connsiteY4-190" fmla="*/ 0 h 2317907"/>
                  <a:gd name="connsiteX0-191" fmla="*/ 1016205 w 1511104"/>
                  <a:gd name="connsiteY0-192" fmla="*/ 0 h 2317907"/>
                  <a:gd name="connsiteX1-193" fmla="*/ 1511104 w 1511104"/>
                  <a:gd name="connsiteY1-194" fmla="*/ 119520 h 2317907"/>
                  <a:gd name="connsiteX2-195" fmla="*/ 588810 w 1511104"/>
                  <a:gd name="connsiteY2-196" fmla="*/ 2317907 h 2317907"/>
                  <a:gd name="connsiteX3-197" fmla="*/ 116276 w 1511104"/>
                  <a:gd name="connsiteY3-198" fmla="*/ 2250681 h 2317907"/>
                  <a:gd name="connsiteX4-199" fmla="*/ 1016205 w 1511104"/>
                  <a:gd name="connsiteY4-200" fmla="*/ 0 h 2317907"/>
                  <a:gd name="connsiteX0-201" fmla="*/ 1016205 w 1511104"/>
                  <a:gd name="connsiteY0-202" fmla="*/ 0 h 2317907"/>
                  <a:gd name="connsiteX1-203" fmla="*/ 1511104 w 1511104"/>
                  <a:gd name="connsiteY1-204" fmla="*/ 119520 h 2317907"/>
                  <a:gd name="connsiteX2-205" fmla="*/ 588810 w 1511104"/>
                  <a:gd name="connsiteY2-206" fmla="*/ 2317907 h 2317907"/>
                  <a:gd name="connsiteX3-207" fmla="*/ 116276 w 1511104"/>
                  <a:gd name="connsiteY3-208" fmla="*/ 2250681 h 2317907"/>
                  <a:gd name="connsiteX4-209" fmla="*/ 1016205 w 1511104"/>
                  <a:gd name="connsiteY4-210" fmla="*/ 0 h 2317907"/>
                  <a:gd name="connsiteX0-211" fmla="*/ 1016205 w 1511104"/>
                  <a:gd name="connsiteY0-212" fmla="*/ 0 h 2317907"/>
                  <a:gd name="connsiteX1-213" fmla="*/ 1511104 w 1511104"/>
                  <a:gd name="connsiteY1-214" fmla="*/ 119520 h 2317907"/>
                  <a:gd name="connsiteX2-215" fmla="*/ 588810 w 1511104"/>
                  <a:gd name="connsiteY2-216" fmla="*/ 2317907 h 2317907"/>
                  <a:gd name="connsiteX3-217" fmla="*/ 116276 w 1511104"/>
                  <a:gd name="connsiteY3-218" fmla="*/ 2250681 h 2317907"/>
                  <a:gd name="connsiteX4-219" fmla="*/ 1016205 w 1511104"/>
                  <a:gd name="connsiteY4-220" fmla="*/ 0 h 2317907"/>
                  <a:gd name="connsiteX0-221" fmla="*/ 1000702 w 1495601"/>
                  <a:gd name="connsiteY0-222" fmla="*/ 0 h 2317907"/>
                  <a:gd name="connsiteX1-223" fmla="*/ 1495601 w 1495601"/>
                  <a:gd name="connsiteY1-224" fmla="*/ 119520 h 2317907"/>
                  <a:gd name="connsiteX2-225" fmla="*/ 573307 w 1495601"/>
                  <a:gd name="connsiteY2-226" fmla="*/ 2317907 h 2317907"/>
                  <a:gd name="connsiteX3-227" fmla="*/ 100773 w 1495601"/>
                  <a:gd name="connsiteY3-228" fmla="*/ 2250681 h 2317907"/>
                  <a:gd name="connsiteX4-229" fmla="*/ 1000702 w 1495601"/>
                  <a:gd name="connsiteY4-230" fmla="*/ 0 h 2317907"/>
                  <a:gd name="connsiteX0-231" fmla="*/ 998066 w 1492965"/>
                  <a:gd name="connsiteY0-232" fmla="*/ 0 h 2317907"/>
                  <a:gd name="connsiteX1-233" fmla="*/ 1492965 w 1492965"/>
                  <a:gd name="connsiteY1-234" fmla="*/ 119520 h 2317907"/>
                  <a:gd name="connsiteX2-235" fmla="*/ 570671 w 1492965"/>
                  <a:gd name="connsiteY2-236" fmla="*/ 2317907 h 2317907"/>
                  <a:gd name="connsiteX3-237" fmla="*/ 98137 w 1492965"/>
                  <a:gd name="connsiteY3-238" fmla="*/ 2250681 h 2317907"/>
                  <a:gd name="connsiteX4-239" fmla="*/ 998066 w 1492965"/>
                  <a:gd name="connsiteY4-240" fmla="*/ 0 h 2317907"/>
                  <a:gd name="connsiteX0-241" fmla="*/ 996002 w 1490901"/>
                  <a:gd name="connsiteY0-242" fmla="*/ 0 h 2317907"/>
                  <a:gd name="connsiteX1-243" fmla="*/ 1490901 w 1490901"/>
                  <a:gd name="connsiteY1-244" fmla="*/ 119520 h 2317907"/>
                  <a:gd name="connsiteX2-245" fmla="*/ 568607 w 1490901"/>
                  <a:gd name="connsiteY2-246" fmla="*/ 2317907 h 2317907"/>
                  <a:gd name="connsiteX3-247" fmla="*/ 96073 w 1490901"/>
                  <a:gd name="connsiteY3-248" fmla="*/ 2250681 h 2317907"/>
                  <a:gd name="connsiteX4-249" fmla="*/ 996002 w 1490901"/>
                  <a:gd name="connsiteY4-250" fmla="*/ 0 h 231790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490901" h="2317907">
                    <a:moveTo>
                      <a:pt x="996002" y="0"/>
                    </a:moveTo>
                    <a:lnTo>
                      <a:pt x="1490901" y="119520"/>
                    </a:lnTo>
                    <a:cubicBezTo>
                      <a:pt x="516557" y="365435"/>
                      <a:pt x="339936" y="1603594"/>
                      <a:pt x="568607" y="2317907"/>
                    </a:cubicBezTo>
                    <a:lnTo>
                      <a:pt x="96073" y="2250681"/>
                    </a:lnTo>
                    <a:cubicBezTo>
                      <a:pt x="-116287" y="1934111"/>
                      <a:pt x="-41819" y="307130"/>
                      <a:pt x="996002" y="0"/>
                    </a:cubicBezTo>
                    <a:close/>
                  </a:path>
                </a:pathLst>
              </a:custGeom>
              <a:gradFill flip="none" rotWithShape="1">
                <a:gsLst>
                  <a:gs pos="62000">
                    <a:schemeClr val="accent3"/>
                  </a:gs>
                  <a:gs pos="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latin typeface="+mn-ea"/>
                </a:endParaRPr>
              </a:p>
            </p:txBody>
          </p:sp>
        </p:grpSp>
      </p:grpSp>
      <p:grpSp>
        <p:nvGrpSpPr>
          <p:cNvPr id="9" name="组合 32"/>
          <p:cNvGrpSpPr>
            <a:grpSpLocks/>
          </p:cNvGrpSpPr>
          <p:nvPr/>
        </p:nvGrpSpPr>
        <p:grpSpPr bwMode="auto">
          <a:xfrm>
            <a:off x="3455988" y="1157288"/>
            <a:ext cx="2300287" cy="590550"/>
            <a:chOff x="4932114" y="1543050"/>
            <a:chExt cx="3067228" cy="786921"/>
          </a:xfrm>
        </p:grpSpPr>
        <p:sp>
          <p:nvSpPr>
            <p:cNvPr id="31" name="椭圆 26"/>
            <p:cNvSpPr/>
            <p:nvPr/>
          </p:nvSpPr>
          <p:spPr>
            <a:xfrm>
              <a:off x="4932114" y="2196701"/>
              <a:ext cx="133357" cy="13327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+mn-ea"/>
              </a:endParaRPr>
            </a:p>
          </p:txBody>
        </p:sp>
        <p:cxnSp>
          <p:nvCxnSpPr>
            <p:cNvPr id="32" name="直接连接符 28"/>
            <p:cNvCxnSpPr/>
            <p:nvPr/>
          </p:nvCxnSpPr>
          <p:spPr>
            <a:xfrm flipH="1">
              <a:off x="4991384" y="1543050"/>
              <a:ext cx="455109" cy="719229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0"/>
            <p:cNvCxnSpPr/>
            <p:nvPr/>
          </p:nvCxnSpPr>
          <p:spPr>
            <a:xfrm>
              <a:off x="5446493" y="1543050"/>
              <a:ext cx="2552849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33"/>
          <p:cNvGrpSpPr>
            <a:grpSpLocks/>
          </p:cNvGrpSpPr>
          <p:nvPr/>
        </p:nvGrpSpPr>
        <p:grpSpPr bwMode="auto">
          <a:xfrm>
            <a:off x="3667125" y="2074863"/>
            <a:ext cx="2185988" cy="590550"/>
            <a:chOff x="4932114" y="1543050"/>
            <a:chExt cx="2915085" cy="786921"/>
          </a:xfrm>
        </p:grpSpPr>
        <p:sp>
          <p:nvSpPr>
            <p:cNvPr id="35" name="椭圆 34"/>
            <p:cNvSpPr/>
            <p:nvPr/>
          </p:nvSpPr>
          <p:spPr>
            <a:xfrm>
              <a:off x="4932114" y="2196701"/>
              <a:ext cx="133371" cy="13327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+mn-ea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 flipH="1">
              <a:off x="4991389" y="1543050"/>
              <a:ext cx="455152" cy="719229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5440190" y="1543050"/>
              <a:ext cx="2407009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37"/>
          <p:cNvGrpSpPr>
            <a:grpSpLocks/>
          </p:cNvGrpSpPr>
          <p:nvPr/>
        </p:nvGrpSpPr>
        <p:grpSpPr bwMode="auto">
          <a:xfrm>
            <a:off x="3871913" y="3057525"/>
            <a:ext cx="1981200" cy="588963"/>
            <a:chOff x="4932114" y="1543050"/>
            <a:chExt cx="2640634" cy="786921"/>
          </a:xfrm>
        </p:grpSpPr>
        <p:sp>
          <p:nvSpPr>
            <p:cNvPr id="39" name="椭圆 38"/>
            <p:cNvSpPr/>
            <p:nvPr/>
          </p:nvSpPr>
          <p:spPr>
            <a:xfrm>
              <a:off x="4932114" y="2196342"/>
              <a:ext cx="133301" cy="13362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+mn-ea"/>
              </a:endParaRPr>
            </a:p>
          </p:txBody>
        </p:sp>
        <p:cxnSp>
          <p:nvCxnSpPr>
            <p:cNvPr id="40" name="直接连接符 39"/>
            <p:cNvCxnSpPr/>
            <p:nvPr/>
          </p:nvCxnSpPr>
          <p:spPr>
            <a:xfrm flipH="1">
              <a:off x="4991359" y="1543050"/>
              <a:ext cx="454916" cy="719046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5439928" y="1543050"/>
              <a:ext cx="2132820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43"/>
          <p:cNvGrpSpPr>
            <a:grpSpLocks/>
          </p:cNvGrpSpPr>
          <p:nvPr/>
        </p:nvGrpSpPr>
        <p:grpSpPr bwMode="auto">
          <a:xfrm>
            <a:off x="5859462" y="948503"/>
            <a:ext cx="3580507" cy="522566"/>
            <a:chOff x="8235701" y="1132590"/>
            <a:chExt cx="4772832" cy="695440"/>
          </a:xfrm>
        </p:grpSpPr>
        <p:sp>
          <p:nvSpPr>
            <p:cNvPr id="58382" name="文本框 41"/>
            <p:cNvSpPr txBox="1">
              <a:spLocks noChangeArrowheads="1"/>
            </p:cNvSpPr>
            <p:nvPr/>
          </p:nvSpPr>
          <p:spPr bwMode="auto">
            <a:xfrm>
              <a:off x="8261659" y="1132590"/>
              <a:ext cx="4363794" cy="368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200" dirty="0">
                  <a:solidFill>
                    <a:srgbClr val="1637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Level III, overall performance, </a:t>
              </a:r>
              <a:r>
                <a:rPr lang="en-US" altLang="zh-TW" sz="1200" dirty="0" smtClean="0">
                  <a:solidFill>
                    <a:srgbClr val="1637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r>
                <a:rPr lang="en-US" altLang="en-US" sz="1200" dirty="0" smtClean="0">
                  <a:solidFill>
                    <a:srgbClr val="1637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million </a:t>
              </a:r>
              <a:r>
                <a:rPr lang="en-US" altLang="zh-TW" sz="1200" dirty="0" smtClean="0">
                  <a:solidFill>
                    <a:srgbClr val="16373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USDT</a:t>
              </a:r>
              <a:endParaRPr lang="en-US" altLang="en-US" sz="1200" dirty="0">
                <a:solidFill>
                  <a:srgbClr val="16373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383" name="矩形 43"/>
            <p:cNvSpPr>
              <a:spLocks noChangeArrowheads="1"/>
            </p:cNvSpPr>
            <p:nvPr/>
          </p:nvSpPr>
          <p:spPr bwMode="auto">
            <a:xfrm>
              <a:off x="8235701" y="1459395"/>
              <a:ext cx="4772832" cy="368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en-US" sz="1200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Community performance totaling </a:t>
              </a:r>
              <a:r>
                <a:rPr lang="en-US" altLang="zh-TW" sz="1200" dirty="0" smtClean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US" altLang="en-US" sz="1200" dirty="0" smtClean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million, </a:t>
              </a:r>
              <a:r>
                <a:rPr lang="en-US" altLang="zh-TW" sz="1200" dirty="0" smtClean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1.5</a:t>
              </a:r>
              <a:r>
                <a:rPr lang="en-US" altLang="zh-TW" sz="1200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en-US" altLang="zh-CN" sz="12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44"/>
          <p:cNvGrpSpPr>
            <a:grpSpLocks/>
          </p:cNvGrpSpPr>
          <p:nvPr/>
        </p:nvGrpSpPr>
        <p:grpSpPr bwMode="auto">
          <a:xfrm>
            <a:off x="5888039" y="1951038"/>
            <a:ext cx="3373295" cy="526237"/>
            <a:chOff x="8273791" y="1131571"/>
            <a:chExt cx="4496616" cy="702441"/>
          </a:xfrm>
        </p:grpSpPr>
        <p:sp>
          <p:nvSpPr>
            <p:cNvPr id="58380" name="文本框 45"/>
            <p:cNvSpPr txBox="1">
              <a:spLocks noChangeArrowheads="1"/>
            </p:cNvSpPr>
            <p:nvPr/>
          </p:nvSpPr>
          <p:spPr bwMode="auto">
            <a:xfrm>
              <a:off x="8273791" y="1131571"/>
              <a:ext cx="4248405" cy="369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200" dirty="0">
                  <a:solidFill>
                    <a:srgbClr val="0E4A4A"/>
                  </a:solidFill>
                  <a:latin typeface="Arial" charset="0"/>
                </a:rPr>
                <a:t>Level II, overall </a:t>
              </a:r>
              <a:r>
                <a:rPr lang="en-US" altLang="en-US" sz="1200" dirty="0" smtClean="0">
                  <a:solidFill>
                    <a:srgbClr val="0E4A4A"/>
                  </a:solidFill>
                  <a:latin typeface="Arial" charset="0"/>
                </a:rPr>
                <a:t>performance,</a:t>
              </a:r>
              <a:r>
                <a:rPr lang="en-US" altLang="zh-TW" sz="1200" dirty="0" smtClean="0">
                  <a:solidFill>
                    <a:srgbClr val="0E4A4A"/>
                  </a:solidFill>
                  <a:latin typeface="Arial" charset="0"/>
                </a:rPr>
                <a:t>1 </a:t>
              </a:r>
              <a:r>
                <a:rPr lang="en-US" altLang="en-US" sz="1200" dirty="0" smtClean="0">
                  <a:solidFill>
                    <a:srgbClr val="0E4A4A"/>
                  </a:solidFill>
                  <a:latin typeface="Arial" charset="0"/>
                </a:rPr>
                <a:t>million </a:t>
              </a:r>
              <a:r>
                <a:rPr lang="en-US" altLang="zh-TW" sz="1200" dirty="0" smtClean="0">
                  <a:solidFill>
                    <a:srgbClr val="0E4A4A"/>
                  </a:solidFill>
                  <a:latin typeface="Arial" charset="0"/>
                </a:rPr>
                <a:t>USDT</a:t>
              </a:r>
              <a:endParaRPr lang="en-US" altLang="en-US" sz="1200" dirty="0">
                <a:solidFill>
                  <a:srgbClr val="0E4A4A"/>
                </a:solidFill>
                <a:latin typeface="Arial" charset="0"/>
              </a:endParaRPr>
            </a:p>
          </p:txBody>
        </p:sp>
        <p:sp>
          <p:nvSpPr>
            <p:cNvPr id="58381" name="矩形 46"/>
            <p:cNvSpPr>
              <a:spLocks noChangeArrowheads="1"/>
            </p:cNvSpPr>
            <p:nvPr/>
          </p:nvSpPr>
          <p:spPr bwMode="auto">
            <a:xfrm>
              <a:off x="8273791" y="1464263"/>
              <a:ext cx="4496616" cy="369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en-US" sz="1200" dirty="0">
                  <a:solidFill>
                    <a:srgbClr val="404040"/>
                  </a:solidFill>
                  <a:latin typeface="Arial" charset="0"/>
                </a:rPr>
                <a:t>Community performance totaling </a:t>
              </a:r>
              <a:r>
                <a:rPr lang="en-US" altLang="zh-TW" sz="1200" dirty="0">
                  <a:solidFill>
                    <a:srgbClr val="404040"/>
                  </a:solidFill>
                  <a:latin typeface="Arial" charset="0"/>
                </a:rPr>
                <a:t>300,000</a:t>
              </a:r>
              <a:r>
                <a:rPr lang="en-US" altLang="en-US" sz="1200" dirty="0" smtClean="0">
                  <a:solidFill>
                    <a:srgbClr val="404040"/>
                  </a:solidFill>
                  <a:latin typeface="Arial" charset="0"/>
                </a:rPr>
                <a:t>, </a:t>
              </a:r>
              <a:r>
                <a:rPr lang="en-US" altLang="zh-TW" sz="1200" dirty="0" smtClean="0">
                  <a:solidFill>
                    <a:srgbClr val="404040"/>
                  </a:solidFill>
                  <a:latin typeface="Arial" charset="0"/>
                </a:rPr>
                <a:t>1</a:t>
              </a:r>
              <a:r>
                <a:rPr lang="en-US" altLang="zh-TW" sz="1200" dirty="0">
                  <a:solidFill>
                    <a:srgbClr val="404040"/>
                  </a:solidFill>
                  <a:latin typeface="Arial" charset="0"/>
                </a:rPr>
                <a:t>%</a:t>
              </a:r>
              <a:endParaRPr lang="en-US" altLang="zh-CN" sz="1200" dirty="0">
                <a:solidFill>
                  <a:srgbClr val="404040"/>
                </a:solidFill>
                <a:latin typeface="Arial" charset="0"/>
                <a:cs typeface="Times New Roman" pitchFamily="18" charset="0"/>
              </a:endParaRPr>
            </a:p>
          </p:txBody>
        </p:sp>
      </p:grpSp>
      <p:grpSp>
        <p:nvGrpSpPr>
          <p:cNvPr id="14" name="组合 47"/>
          <p:cNvGrpSpPr>
            <a:grpSpLocks/>
          </p:cNvGrpSpPr>
          <p:nvPr/>
        </p:nvGrpSpPr>
        <p:grpSpPr bwMode="auto">
          <a:xfrm>
            <a:off x="5888038" y="2900364"/>
            <a:ext cx="3373296" cy="526236"/>
            <a:chOff x="8273790" y="1131571"/>
            <a:chExt cx="4497754" cy="701175"/>
          </a:xfrm>
        </p:grpSpPr>
        <p:sp>
          <p:nvSpPr>
            <p:cNvPr id="58378" name="文本框 48"/>
            <p:cNvSpPr txBox="1">
              <a:spLocks noChangeArrowheads="1"/>
            </p:cNvSpPr>
            <p:nvPr/>
          </p:nvSpPr>
          <p:spPr bwMode="auto">
            <a:xfrm>
              <a:off x="8273790" y="1131571"/>
              <a:ext cx="4497754" cy="410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rgbClr val="3E5C28"/>
                  </a:solidFill>
                </a:rPr>
                <a:t>Level </a:t>
              </a:r>
              <a:r>
                <a:rPr lang="en-US" altLang="en-US" sz="1400" dirty="0" smtClean="0">
                  <a:solidFill>
                    <a:srgbClr val="3E5C28"/>
                  </a:solidFill>
                </a:rPr>
                <a:t>I, </a:t>
              </a:r>
              <a:r>
                <a:rPr lang="en-US" altLang="en-US" sz="1400" dirty="0">
                  <a:solidFill>
                    <a:srgbClr val="3E5C28"/>
                  </a:solidFill>
                </a:rPr>
                <a:t>overall performance, </a:t>
              </a:r>
              <a:r>
                <a:rPr lang="en-US" altLang="zh-TW" sz="1400" dirty="0" smtClean="0">
                  <a:solidFill>
                    <a:srgbClr val="3E5C28"/>
                  </a:solidFill>
                  <a:latin typeface="PMingLiU" pitchFamily="18" charset="-120"/>
                </a:rPr>
                <a:t>300,000 USDT</a:t>
              </a:r>
              <a:endParaRPr lang="en-US" altLang="en-US" sz="1400" dirty="0">
                <a:solidFill>
                  <a:srgbClr val="3E5C28"/>
                </a:solidFill>
              </a:endParaRPr>
            </a:p>
          </p:txBody>
        </p:sp>
        <p:sp>
          <p:nvSpPr>
            <p:cNvPr id="58379" name="矩形 49"/>
            <p:cNvSpPr>
              <a:spLocks noChangeArrowheads="1"/>
            </p:cNvSpPr>
            <p:nvPr/>
          </p:nvSpPr>
          <p:spPr bwMode="auto">
            <a:xfrm>
              <a:off x="8273790" y="1463663"/>
              <a:ext cx="4497754" cy="369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en-US" sz="1200" dirty="0">
                  <a:solidFill>
                    <a:srgbClr val="404040"/>
                  </a:solidFill>
                  <a:latin typeface="Arial" charset="0"/>
                </a:rPr>
                <a:t>Community performance totaling </a:t>
              </a:r>
              <a:r>
                <a:rPr lang="en-US" altLang="zh-TW" sz="1200" dirty="0" smtClean="0">
                  <a:solidFill>
                    <a:srgbClr val="404040"/>
                  </a:solidFill>
                  <a:latin typeface="Arial" charset="0"/>
                </a:rPr>
                <a:t>50,000</a:t>
              </a:r>
              <a:r>
                <a:rPr lang="en-US" altLang="en-US" sz="1200" dirty="0">
                  <a:solidFill>
                    <a:srgbClr val="404040"/>
                  </a:solidFill>
                  <a:latin typeface="Arial" charset="0"/>
                </a:rPr>
                <a:t>, </a:t>
              </a:r>
              <a:r>
                <a:rPr lang="en-US" altLang="zh-TW" sz="1200" dirty="0" smtClean="0">
                  <a:solidFill>
                    <a:srgbClr val="404040"/>
                  </a:solidFill>
                  <a:latin typeface="Arial" charset="0"/>
                </a:rPr>
                <a:t>0.5%</a:t>
              </a:r>
              <a:endParaRPr lang="en-US" altLang="zh-CN" sz="1200" dirty="0">
                <a:solidFill>
                  <a:srgbClr val="404040"/>
                </a:solidFill>
                <a:latin typeface="Arial" charset="0"/>
                <a:cs typeface="Times New Roman" pitchFamily="18" charset="0"/>
              </a:endParaRPr>
            </a:p>
          </p:txBody>
        </p:sp>
      </p:grpSp>
      <p:sp>
        <p:nvSpPr>
          <p:cNvPr id="58377" name="TextBox 29"/>
          <p:cNvSpPr txBox="1">
            <a:spLocks noChangeArrowheads="1"/>
          </p:cNvSpPr>
          <p:nvPr/>
        </p:nvSpPr>
        <p:spPr bwMode="auto">
          <a:xfrm>
            <a:off x="5859463" y="3700463"/>
            <a:ext cx="3284537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defTabSz="514350">
              <a:lnSpc>
                <a:spcPct val="200000"/>
              </a:lnSpc>
            </a:pPr>
            <a:r>
              <a:rPr lang="en-US" altLang="zh-TW" sz="1200" dirty="0" smtClean="0">
                <a:solidFill>
                  <a:srgbClr val="595959"/>
                </a:solidFill>
                <a:latin typeface="Arial" panose="020B0604020202020204" pitchFamily="34" charset="0"/>
                <a:ea typeface="PMingLiU" pitchFamily="18" charset="-120"/>
                <a:cs typeface="Arial" panose="020B0604020202020204" pitchFamily="34" charset="0"/>
              </a:rPr>
              <a:t>※ </a:t>
            </a:r>
            <a:r>
              <a:rPr lang="en-US" altLang="en-US" sz="12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won’t get the level bonus if </a:t>
            </a:r>
            <a:r>
              <a:rPr lang="en-US" altLang="en-US" sz="12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member </a:t>
            </a:r>
            <a:r>
              <a:rPr lang="en-US" altLang="en-US" sz="12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</a:t>
            </a:r>
            <a:r>
              <a:rPr lang="en-US" altLang="en-US" sz="12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same </a:t>
            </a:r>
            <a:r>
              <a:rPr lang="en-US" altLang="en-US" sz="12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class.</a:t>
            </a:r>
            <a:endParaRPr lang="en-US" altLang="zh-TW" sz="1200" dirty="0">
              <a:solidFill>
                <a:srgbClr val="595959"/>
              </a:solidFill>
              <a:latin typeface="Arial" panose="020B0604020202020204" pitchFamily="34" charset="0"/>
              <a:ea typeface="PMingLiU" pitchFamily="18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slajd ostatn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58" y="0"/>
            <a:ext cx="9182716" cy="5143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grupa bihu slaj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4"/>
            <a:ext cx="9144000" cy="51404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partnerz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janus ye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ze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Aliw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grupa bihu slaj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4"/>
            <a:ext cx="9144000" cy="51404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4399</TotalTime>
  <Words>363</Words>
  <PresentationFormat>Pokaz na ekranie (16:9)</PresentationFormat>
  <Paragraphs>62</Paragraphs>
  <Slides>31</Slides>
  <Notes>3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2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andJustFLY</dc:creator>
  <cp:lastModifiedBy>andJustFLY</cp:lastModifiedBy>
  <cp:revision>7</cp:revision>
  <dcterms:created xsi:type="dcterms:W3CDTF">2019-03-19T21:34:32Z</dcterms:created>
  <dcterms:modified xsi:type="dcterms:W3CDTF">2019-03-27T21:04:43Z</dcterms:modified>
</cp:coreProperties>
</file>